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72" r:id="rId2"/>
    <p:sldMasterId id="2147483684" r:id="rId3"/>
  </p:sldMasterIdLst>
  <p:notesMasterIdLst>
    <p:notesMasterId r:id="rId20"/>
  </p:notesMasterIdLst>
  <p:sldIdLst>
    <p:sldId id="432" r:id="rId4"/>
    <p:sldId id="482" r:id="rId5"/>
    <p:sldId id="435" r:id="rId6"/>
    <p:sldId id="436" r:id="rId7"/>
    <p:sldId id="483" r:id="rId8"/>
    <p:sldId id="475" r:id="rId9"/>
    <p:sldId id="481" r:id="rId10"/>
    <p:sldId id="478" r:id="rId11"/>
    <p:sldId id="484" r:id="rId12"/>
    <p:sldId id="485" r:id="rId13"/>
    <p:sldId id="486" r:id="rId14"/>
    <p:sldId id="487" r:id="rId15"/>
    <p:sldId id="479" r:id="rId16"/>
    <p:sldId id="488" r:id="rId17"/>
    <p:sldId id="489" r:id="rId18"/>
    <p:sldId id="450" r:id="rId19"/>
  </p:sldIdLst>
  <p:sldSz cx="12192000" cy="6858000"/>
  <p:notesSz cx="6858000" cy="9144000"/>
  <p:custDataLst>
    <p:tags r:id="rId2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4">
          <p15:clr>
            <a:srgbClr val="A4A3A4"/>
          </p15:clr>
        </p15:guide>
        <p15:guide id="2" orient="horz" pos="187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B9FAE"/>
    <a:srgbClr val="FF0000"/>
    <a:srgbClr val="89CA7F"/>
    <a:srgbClr val="76C4A5"/>
    <a:srgbClr val="32A8B2"/>
    <a:srgbClr val="89CA7D"/>
    <a:srgbClr val="65BE8B"/>
    <a:srgbClr val="58B990"/>
    <a:srgbClr val="32AC9F"/>
    <a:srgbClr val="C9AE8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558" autoAdjust="0"/>
    <p:restoredTop sz="94660"/>
  </p:normalViewPr>
  <p:slideViewPr>
    <p:cSldViewPr snapToGrid="0" showGuides="1">
      <p:cViewPr varScale="1">
        <p:scale>
          <a:sx n="115" d="100"/>
          <a:sy n="115" d="100"/>
        </p:scale>
        <p:origin x="570" y="102"/>
      </p:cViewPr>
      <p:guideLst>
        <p:guide pos="3844"/>
        <p:guide orient="horz" pos="1878"/>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tags" Target="tags/tag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092D09-6E53-4EE3-94EA-323CDEEA173D}" type="datetimeFigureOut">
              <a:rPr lang="zh-CN" altLang="en-US" smtClean="0"/>
              <a:t>2025/2/24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923550C-0EAD-42A3-AC8C-7F87D0B3B98F}"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cs typeface="+mn-cs"/>
              </a:rPr>
              <a:t>1</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cs typeface="+mn-cs"/>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cs typeface="+mn-cs"/>
              </a:rPr>
              <a:t>11</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cs typeface="+mn-cs"/>
            </a:endParaRPr>
          </a:p>
        </p:txBody>
      </p:sp>
    </p:spTree>
    <p:extLst>
      <p:ext uri="{BB962C8B-B14F-4D97-AF65-F5344CB8AC3E}">
        <p14:creationId xmlns:p14="http://schemas.microsoft.com/office/powerpoint/2010/main" val="16622301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cs typeface="+mn-cs"/>
              </a:rPr>
              <a:t>12</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cs typeface="+mn-cs"/>
            </a:endParaRPr>
          </a:p>
        </p:txBody>
      </p:sp>
    </p:spTree>
    <p:extLst>
      <p:ext uri="{BB962C8B-B14F-4D97-AF65-F5344CB8AC3E}">
        <p14:creationId xmlns:p14="http://schemas.microsoft.com/office/powerpoint/2010/main" val="36610476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cs typeface="+mn-cs"/>
              </a:rPr>
              <a:t>13</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cs typeface="+mn-cs"/>
              </a:rPr>
              <a:t>14</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cs typeface="+mn-cs"/>
            </a:endParaRPr>
          </a:p>
        </p:txBody>
      </p:sp>
    </p:spTree>
    <p:extLst>
      <p:ext uri="{BB962C8B-B14F-4D97-AF65-F5344CB8AC3E}">
        <p14:creationId xmlns:p14="http://schemas.microsoft.com/office/powerpoint/2010/main" val="32007222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cs typeface="+mn-cs"/>
              </a:rPr>
              <a:t>15</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cs typeface="+mn-cs"/>
            </a:endParaRPr>
          </a:p>
        </p:txBody>
      </p:sp>
    </p:spTree>
    <p:extLst>
      <p:ext uri="{BB962C8B-B14F-4D97-AF65-F5344CB8AC3E}">
        <p14:creationId xmlns:p14="http://schemas.microsoft.com/office/powerpoint/2010/main" val="20473963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cs typeface="+mn-cs"/>
              </a:rPr>
              <a:t>16</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cs typeface="+mn-cs"/>
              </a:rPr>
              <a:t>3</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cs typeface="+mn-cs"/>
              </a:rPr>
              <a:t>4</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cs typeface="+mn-cs"/>
              </a:rPr>
              <a:t>5</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cs typeface="+mn-cs"/>
            </a:endParaRPr>
          </a:p>
        </p:txBody>
      </p:sp>
    </p:spTree>
    <p:extLst>
      <p:ext uri="{BB962C8B-B14F-4D97-AF65-F5344CB8AC3E}">
        <p14:creationId xmlns:p14="http://schemas.microsoft.com/office/powerpoint/2010/main" val="24923874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cs typeface="+mn-cs"/>
              </a:rPr>
              <a:t>6</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cs typeface="+mn-cs"/>
              </a:rPr>
              <a:t>7</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cs typeface="+mn-cs"/>
              </a:rPr>
              <a:t>8</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cs typeface="+mn-cs"/>
              </a:rPr>
              <a:t>9</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cs typeface="+mn-cs"/>
            </a:endParaRPr>
          </a:p>
        </p:txBody>
      </p:sp>
    </p:spTree>
    <p:extLst>
      <p:ext uri="{BB962C8B-B14F-4D97-AF65-F5344CB8AC3E}">
        <p14:creationId xmlns:p14="http://schemas.microsoft.com/office/powerpoint/2010/main" val="13183221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E74B935-F887-448D-9C6C-71EEB008CE8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cs typeface="+mn-cs"/>
              </a:rPr>
              <a:t>10</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cs typeface="+mn-cs"/>
            </a:endParaRPr>
          </a:p>
        </p:txBody>
      </p:sp>
    </p:spTree>
    <p:extLst>
      <p:ext uri="{BB962C8B-B14F-4D97-AF65-F5344CB8AC3E}">
        <p14:creationId xmlns:p14="http://schemas.microsoft.com/office/powerpoint/2010/main" val="1802102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CFF9325-CF1A-7B4C-85D3-EF5FB4C0ADE3}"/>
              </a:ext>
            </a:extLst>
          </p:cNvPr>
          <p:cNvSpPr>
            <a:spLocks noGrp="1"/>
          </p:cNvSpPr>
          <p:nvPr>
            <p:ph type="ctrTitle"/>
          </p:nvPr>
        </p:nvSpPr>
        <p:spPr>
          <a:xfrm>
            <a:off x="1524000" y="1122363"/>
            <a:ext cx="9144000" cy="2387600"/>
          </a:xfrm>
        </p:spPr>
        <p:txBody>
          <a:bodyPr anchor="b"/>
          <a:lstStyle>
            <a:lvl1pPr algn="ctr">
              <a:defRPr sz="6000"/>
            </a:lvl1pPr>
          </a:lstStyle>
          <a:p>
            <a:r>
              <a:rPr kumimoji="1" lang="zh-CN" altLang="en-US"/>
              <a:t>单击此处编辑母版标题样式</a:t>
            </a:r>
          </a:p>
        </p:txBody>
      </p:sp>
      <p:sp>
        <p:nvSpPr>
          <p:cNvPr id="3" name="副标题 2">
            <a:extLst>
              <a:ext uri="{FF2B5EF4-FFF2-40B4-BE49-F238E27FC236}">
                <a16:creationId xmlns:a16="http://schemas.microsoft.com/office/drawing/2014/main" id="{D69B9634-90EC-4349-B885-E497CA24F6A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zh-CN" altLang="en-US"/>
              <a:t>单击此处编辑母版副标题样式</a:t>
            </a:r>
          </a:p>
        </p:txBody>
      </p:sp>
      <p:sp>
        <p:nvSpPr>
          <p:cNvPr id="4" name="日期占位符 3">
            <a:extLst>
              <a:ext uri="{FF2B5EF4-FFF2-40B4-BE49-F238E27FC236}">
                <a16:creationId xmlns:a16="http://schemas.microsoft.com/office/drawing/2014/main" id="{9FBEB224-2B26-C945-A39B-8BA1DF55748F}"/>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B5F7F02-9673-4B45-90AC-0B7D8224E4A7}" type="datetimeFigureOut">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5" name="页脚占位符 4">
            <a:extLst>
              <a:ext uri="{FF2B5EF4-FFF2-40B4-BE49-F238E27FC236}">
                <a16:creationId xmlns:a16="http://schemas.microsoft.com/office/drawing/2014/main" id="{8E167713-317D-464E-B8FE-E8ACD864A507}"/>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6" name="灯片编号占位符 5">
            <a:extLst>
              <a:ext uri="{FF2B5EF4-FFF2-40B4-BE49-F238E27FC236}">
                <a16:creationId xmlns:a16="http://schemas.microsoft.com/office/drawing/2014/main" id="{7078A330-8F2B-0A4F-AAA9-07B09924C00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0CE662-694F-6B48-A179-2A683578F62E}" type="slidenum">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Tree>
    <p:extLst>
      <p:ext uri="{BB962C8B-B14F-4D97-AF65-F5344CB8AC3E}">
        <p14:creationId xmlns:p14="http://schemas.microsoft.com/office/powerpoint/2010/main" val="351030141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645FEAC-EBAB-1C42-9539-9D2FB2C0E7D3}"/>
              </a:ext>
            </a:extLst>
          </p:cNvPr>
          <p:cNvSpPr>
            <a:spLocks noGrp="1"/>
          </p:cNvSpPr>
          <p:nvPr>
            <p:ph type="title"/>
          </p:nvPr>
        </p:nvSpPr>
        <p:spPr/>
        <p:txBody>
          <a:bodyPr/>
          <a:lstStyle/>
          <a:p>
            <a:r>
              <a:rPr kumimoji="1" lang="zh-CN" altLang="en-US"/>
              <a:t>单击此处编辑母版标题样式</a:t>
            </a:r>
          </a:p>
        </p:txBody>
      </p:sp>
      <p:sp>
        <p:nvSpPr>
          <p:cNvPr id="3" name="内容占位符 2">
            <a:extLst>
              <a:ext uri="{FF2B5EF4-FFF2-40B4-BE49-F238E27FC236}">
                <a16:creationId xmlns:a16="http://schemas.microsoft.com/office/drawing/2014/main" id="{317D483B-51AF-2247-9750-8FCA599486FC}"/>
              </a:ext>
            </a:extLst>
          </p:cNvPr>
          <p:cNvSpPr>
            <a:spLocks noGrp="1"/>
          </p:cNvSpPr>
          <p:nvPr>
            <p:ph idx="1"/>
          </p:nvPr>
        </p:nvSpPr>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4C3390BC-756C-3645-89D5-C4F06FC3FDF2}"/>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B5F7F02-9673-4B45-90AC-0B7D8224E4A7}" type="datetimeFigureOut">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5" name="页脚占位符 4">
            <a:extLst>
              <a:ext uri="{FF2B5EF4-FFF2-40B4-BE49-F238E27FC236}">
                <a16:creationId xmlns:a16="http://schemas.microsoft.com/office/drawing/2014/main" id="{395E5766-CE4B-FD43-B583-0BFD28EF6F7C}"/>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6" name="灯片编号占位符 5">
            <a:extLst>
              <a:ext uri="{FF2B5EF4-FFF2-40B4-BE49-F238E27FC236}">
                <a16:creationId xmlns:a16="http://schemas.microsoft.com/office/drawing/2014/main" id="{D5E2B502-A6CE-BC44-8580-5730FD3C3154}"/>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0CE662-694F-6B48-A179-2A683578F62E}" type="slidenum">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Tree>
    <p:extLst>
      <p:ext uri="{BB962C8B-B14F-4D97-AF65-F5344CB8AC3E}">
        <p14:creationId xmlns:p14="http://schemas.microsoft.com/office/powerpoint/2010/main" val="4492169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CAA45A3-B3C4-7B42-A722-80008B3CA1D8}"/>
              </a:ext>
            </a:extLst>
          </p:cNvPr>
          <p:cNvSpPr>
            <a:spLocks noGrp="1"/>
          </p:cNvSpPr>
          <p:nvPr>
            <p:ph type="title"/>
          </p:nvPr>
        </p:nvSpPr>
        <p:spPr>
          <a:xfrm>
            <a:off x="831850" y="1709738"/>
            <a:ext cx="10515600" cy="2852737"/>
          </a:xfrm>
        </p:spPr>
        <p:txBody>
          <a:bodyPr anchor="b"/>
          <a:lstStyle>
            <a:lvl1pPr>
              <a:defRPr sz="6000"/>
            </a:lvl1pPr>
          </a:lstStyle>
          <a:p>
            <a:r>
              <a:rPr kumimoji="1" lang="zh-CN" altLang="en-US"/>
              <a:t>单击此处编辑母版标题样式</a:t>
            </a:r>
          </a:p>
        </p:txBody>
      </p:sp>
      <p:sp>
        <p:nvSpPr>
          <p:cNvPr id="3" name="文本占位符 2">
            <a:extLst>
              <a:ext uri="{FF2B5EF4-FFF2-40B4-BE49-F238E27FC236}">
                <a16:creationId xmlns:a16="http://schemas.microsoft.com/office/drawing/2014/main" id="{E1CD8B44-0E03-3A4E-BAB0-9924D3AB124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zh-CN" altLang="en-US"/>
              <a:t>单击此处编辑母版文本样式</a:t>
            </a:r>
          </a:p>
        </p:txBody>
      </p:sp>
      <p:sp>
        <p:nvSpPr>
          <p:cNvPr id="4" name="日期占位符 3">
            <a:extLst>
              <a:ext uri="{FF2B5EF4-FFF2-40B4-BE49-F238E27FC236}">
                <a16:creationId xmlns:a16="http://schemas.microsoft.com/office/drawing/2014/main" id="{5C5C798F-7736-5741-85BD-6EE5A3CECF9F}"/>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B5F7F02-9673-4B45-90AC-0B7D8224E4A7}" type="datetimeFigureOut">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5" name="页脚占位符 4">
            <a:extLst>
              <a:ext uri="{FF2B5EF4-FFF2-40B4-BE49-F238E27FC236}">
                <a16:creationId xmlns:a16="http://schemas.microsoft.com/office/drawing/2014/main" id="{700F2FEB-A3E8-4341-B252-C9F4291FA8E4}"/>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6" name="灯片编号占位符 5">
            <a:extLst>
              <a:ext uri="{FF2B5EF4-FFF2-40B4-BE49-F238E27FC236}">
                <a16:creationId xmlns:a16="http://schemas.microsoft.com/office/drawing/2014/main" id="{51D39524-EC5D-4A49-9986-075E9C9AAA9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0CE662-694F-6B48-A179-2A683578F62E}" type="slidenum">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Tree>
    <p:extLst>
      <p:ext uri="{BB962C8B-B14F-4D97-AF65-F5344CB8AC3E}">
        <p14:creationId xmlns:p14="http://schemas.microsoft.com/office/powerpoint/2010/main" val="247435234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FED4E57-45CF-8347-B457-5B632E9C49F7}"/>
              </a:ext>
            </a:extLst>
          </p:cNvPr>
          <p:cNvSpPr>
            <a:spLocks noGrp="1"/>
          </p:cNvSpPr>
          <p:nvPr>
            <p:ph type="title"/>
          </p:nvPr>
        </p:nvSpPr>
        <p:spPr/>
        <p:txBody>
          <a:bodyPr/>
          <a:lstStyle/>
          <a:p>
            <a:r>
              <a:rPr kumimoji="1" lang="zh-CN" altLang="en-US"/>
              <a:t>单击此处编辑母版标题样式</a:t>
            </a:r>
          </a:p>
        </p:txBody>
      </p:sp>
      <p:sp>
        <p:nvSpPr>
          <p:cNvPr id="3" name="内容占位符 2">
            <a:extLst>
              <a:ext uri="{FF2B5EF4-FFF2-40B4-BE49-F238E27FC236}">
                <a16:creationId xmlns:a16="http://schemas.microsoft.com/office/drawing/2014/main" id="{0E1E599C-03C8-FA4D-B951-1DFA68C9E374}"/>
              </a:ext>
            </a:extLst>
          </p:cNvPr>
          <p:cNvSpPr>
            <a:spLocks noGrp="1"/>
          </p:cNvSpPr>
          <p:nvPr>
            <p:ph sz="half" idx="1"/>
          </p:nvPr>
        </p:nvSpPr>
        <p:spPr>
          <a:xfrm>
            <a:off x="838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内容占位符 3">
            <a:extLst>
              <a:ext uri="{FF2B5EF4-FFF2-40B4-BE49-F238E27FC236}">
                <a16:creationId xmlns:a16="http://schemas.microsoft.com/office/drawing/2014/main" id="{21A3385B-EA07-A444-9338-E787BB42235E}"/>
              </a:ext>
            </a:extLst>
          </p:cNvPr>
          <p:cNvSpPr>
            <a:spLocks noGrp="1"/>
          </p:cNvSpPr>
          <p:nvPr>
            <p:ph sz="half" idx="2"/>
          </p:nvPr>
        </p:nvSpPr>
        <p:spPr>
          <a:xfrm>
            <a:off x="6172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日期占位符 4">
            <a:extLst>
              <a:ext uri="{FF2B5EF4-FFF2-40B4-BE49-F238E27FC236}">
                <a16:creationId xmlns:a16="http://schemas.microsoft.com/office/drawing/2014/main" id="{D3EEFBE4-788B-154F-A9EE-F127C4B5A238}"/>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B5F7F02-9673-4B45-90AC-0B7D8224E4A7}" type="datetimeFigureOut">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6" name="页脚占位符 5">
            <a:extLst>
              <a:ext uri="{FF2B5EF4-FFF2-40B4-BE49-F238E27FC236}">
                <a16:creationId xmlns:a16="http://schemas.microsoft.com/office/drawing/2014/main" id="{C77E9C3A-18EC-9040-B976-18B5096E074C}"/>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7" name="灯片编号占位符 6">
            <a:extLst>
              <a:ext uri="{FF2B5EF4-FFF2-40B4-BE49-F238E27FC236}">
                <a16:creationId xmlns:a16="http://schemas.microsoft.com/office/drawing/2014/main" id="{01FEBFBD-B6E5-8C4F-AA21-4D82BE1CCC1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0CE662-694F-6B48-A179-2A683578F62E}" type="slidenum">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Tree>
    <p:extLst>
      <p:ext uri="{BB962C8B-B14F-4D97-AF65-F5344CB8AC3E}">
        <p14:creationId xmlns:p14="http://schemas.microsoft.com/office/powerpoint/2010/main" val="259255737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ACA1B2E-14C6-2841-8795-FD7972C3289A}"/>
              </a:ext>
            </a:extLst>
          </p:cNvPr>
          <p:cNvSpPr>
            <a:spLocks noGrp="1"/>
          </p:cNvSpPr>
          <p:nvPr>
            <p:ph type="title"/>
          </p:nvPr>
        </p:nvSpPr>
        <p:spPr>
          <a:xfrm>
            <a:off x="839788" y="365125"/>
            <a:ext cx="10515600" cy="1325563"/>
          </a:xfrm>
        </p:spPr>
        <p:txBody>
          <a:bodyPr/>
          <a:lstStyle/>
          <a:p>
            <a:r>
              <a:rPr kumimoji="1" lang="zh-CN" altLang="en-US"/>
              <a:t>单击此处编辑母版标题样式</a:t>
            </a:r>
          </a:p>
        </p:txBody>
      </p:sp>
      <p:sp>
        <p:nvSpPr>
          <p:cNvPr id="3" name="文本占位符 2">
            <a:extLst>
              <a:ext uri="{FF2B5EF4-FFF2-40B4-BE49-F238E27FC236}">
                <a16:creationId xmlns:a16="http://schemas.microsoft.com/office/drawing/2014/main" id="{BE04163A-3369-0641-B0D3-6ED9F8BFDA7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4" name="内容占位符 3">
            <a:extLst>
              <a:ext uri="{FF2B5EF4-FFF2-40B4-BE49-F238E27FC236}">
                <a16:creationId xmlns:a16="http://schemas.microsoft.com/office/drawing/2014/main" id="{ABE7FBA6-FF8B-2044-8AB1-D3769E634853}"/>
              </a:ext>
            </a:extLst>
          </p:cNvPr>
          <p:cNvSpPr>
            <a:spLocks noGrp="1"/>
          </p:cNvSpPr>
          <p:nvPr>
            <p:ph sz="half" idx="2"/>
          </p:nvPr>
        </p:nvSpPr>
        <p:spPr>
          <a:xfrm>
            <a:off x="839788" y="2505075"/>
            <a:ext cx="5157787"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文本占位符 4">
            <a:extLst>
              <a:ext uri="{FF2B5EF4-FFF2-40B4-BE49-F238E27FC236}">
                <a16:creationId xmlns:a16="http://schemas.microsoft.com/office/drawing/2014/main" id="{EEF626E6-DF4A-2F44-91FF-F5E79DE4DDE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6" name="内容占位符 5">
            <a:extLst>
              <a:ext uri="{FF2B5EF4-FFF2-40B4-BE49-F238E27FC236}">
                <a16:creationId xmlns:a16="http://schemas.microsoft.com/office/drawing/2014/main" id="{B8E96ADC-7F0C-4546-9697-4F857E852523}"/>
              </a:ext>
            </a:extLst>
          </p:cNvPr>
          <p:cNvSpPr>
            <a:spLocks noGrp="1"/>
          </p:cNvSpPr>
          <p:nvPr>
            <p:ph sz="quarter" idx="4"/>
          </p:nvPr>
        </p:nvSpPr>
        <p:spPr>
          <a:xfrm>
            <a:off x="6172200" y="2505075"/>
            <a:ext cx="5183188"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7" name="日期占位符 6">
            <a:extLst>
              <a:ext uri="{FF2B5EF4-FFF2-40B4-BE49-F238E27FC236}">
                <a16:creationId xmlns:a16="http://schemas.microsoft.com/office/drawing/2014/main" id="{7A679827-B901-224B-A3DC-481650CB7760}"/>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B5F7F02-9673-4B45-90AC-0B7D8224E4A7}" type="datetimeFigureOut">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8" name="页脚占位符 7">
            <a:extLst>
              <a:ext uri="{FF2B5EF4-FFF2-40B4-BE49-F238E27FC236}">
                <a16:creationId xmlns:a16="http://schemas.microsoft.com/office/drawing/2014/main" id="{8038B239-3C3A-D641-8280-4CEAF14D5DB0}"/>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9" name="灯片编号占位符 8">
            <a:extLst>
              <a:ext uri="{FF2B5EF4-FFF2-40B4-BE49-F238E27FC236}">
                <a16:creationId xmlns:a16="http://schemas.microsoft.com/office/drawing/2014/main" id="{A7025293-DB8C-9F4D-BDC2-C9E95337252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0CE662-694F-6B48-A179-2A683578F62E}" type="slidenum">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Tree>
    <p:extLst>
      <p:ext uri="{BB962C8B-B14F-4D97-AF65-F5344CB8AC3E}">
        <p14:creationId xmlns:p14="http://schemas.microsoft.com/office/powerpoint/2010/main" val="329731199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450C43B-B2AA-8644-A3AD-36CBA5368B0A}"/>
              </a:ext>
            </a:extLst>
          </p:cNvPr>
          <p:cNvSpPr>
            <a:spLocks noGrp="1"/>
          </p:cNvSpPr>
          <p:nvPr>
            <p:ph type="title"/>
          </p:nvPr>
        </p:nvSpPr>
        <p:spPr/>
        <p:txBody>
          <a:bodyPr/>
          <a:lstStyle/>
          <a:p>
            <a:r>
              <a:rPr kumimoji="1" lang="zh-CN" altLang="en-US"/>
              <a:t>单击此处编辑母版标题样式</a:t>
            </a:r>
          </a:p>
        </p:txBody>
      </p:sp>
      <p:sp>
        <p:nvSpPr>
          <p:cNvPr id="3" name="日期占位符 2">
            <a:extLst>
              <a:ext uri="{FF2B5EF4-FFF2-40B4-BE49-F238E27FC236}">
                <a16:creationId xmlns:a16="http://schemas.microsoft.com/office/drawing/2014/main" id="{CA35B741-9F16-2243-90C1-C799C2E9F4D9}"/>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B5F7F02-9673-4B45-90AC-0B7D8224E4A7}" type="datetimeFigureOut">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4" name="页脚占位符 3">
            <a:extLst>
              <a:ext uri="{FF2B5EF4-FFF2-40B4-BE49-F238E27FC236}">
                <a16:creationId xmlns:a16="http://schemas.microsoft.com/office/drawing/2014/main" id="{54A465EF-79BF-9B41-80E7-C5343F9CD75A}"/>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5" name="灯片编号占位符 4">
            <a:extLst>
              <a:ext uri="{FF2B5EF4-FFF2-40B4-BE49-F238E27FC236}">
                <a16:creationId xmlns:a16="http://schemas.microsoft.com/office/drawing/2014/main" id="{9E130BBA-783C-2B4F-885F-92977496518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0CE662-694F-6B48-A179-2A683578F62E}" type="slidenum">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Tree>
    <p:extLst>
      <p:ext uri="{BB962C8B-B14F-4D97-AF65-F5344CB8AC3E}">
        <p14:creationId xmlns:p14="http://schemas.microsoft.com/office/powerpoint/2010/main" val="79603653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254F728F-280B-AE4C-8BF0-F1301EF6D6DA}"/>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B5F7F02-9673-4B45-90AC-0B7D8224E4A7}" type="datetimeFigureOut">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3" name="页脚占位符 2">
            <a:extLst>
              <a:ext uri="{FF2B5EF4-FFF2-40B4-BE49-F238E27FC236}">
                <a16:creationId xmlns:a16="http://schemas.microsoft.com/office/drawing/2014/main" id="{92AA46AC-0483-4741-8FF1-7B5E2F8632B6}"/>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4" name="灯片编号占位符 3">
            <a:extLst>
              <a:ext uri="{FF2B5EF4-FFF2-40B4-BE49-F238E27FC236}">
                <a16:creationId xmlns:a16="http://schemas.microsoft.com/office/drawing/2014/main" id="{4092A7D3-55F8-AC48-B09C-F25AA166158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0CE662-694F-6B48-A179-2A683578F62E}" type="slidenum">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9" name="同心圆 8">
            <a:extLst>
              <a:ext uri="{FF2B5EF4-FFF2-40B4-BE49-F238E27FC236}">
                <a16:creationId xmlns:a16="http://schemas.microsoft.com/office/drawing/2014/main" id="{962D5634-D984-714E-A591-D7F5D9481E83}"/>
              </a:ext>
            </a:extLst>
          </p:cNvPr>
          <p:cNvSpPr/>
          <p:nvPr userDrawn="1"/>
        </p:nvSpPr>
        <p:spPr>
          <a:xfrm>
            <a:off x="5063548" y="-1150190"/>
            <a:ext cx="1807995" cy="1735932"/>
          </a:xfrm>
          <a:prstGeom prst="donut">
            <a:avLst>
              <a:gd name="adj" fmla="val 10803"/>
            </a:avLst>
          </a:prstGeom>
          <a:solidFill>
            <a:schemeClr val="accent1">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dirty="0">
              <a:ln>
                <a:noFill/>
              </a:ln>
              <a:solidFill>
                <a:srgbClr val="000000"/>
              </a:solidFill>
              <a:effectLst/>
              <a:uLnTx/>
              <a:uFillTx/>
              <a:latin typeface="Source Han Sans CN Normal" panose="020B0400000000000000" pitchFamily="34" charset="-128"/>
              <a:ea typeface="Source Han Sans CN Normal" panose="020B0400000000000000" pitchFamily="34" charset="-128"/>
              <a:cs typeface="+mn-cs"/>
            </a:endParaRPr>
          </a:p>
        </p:txBody>
      </p:sp>
      <p:sp>
        <p:nvSpPr>
          <p:cNvPr id="15" name="文本框 14">
            <a:extLst>
              <a:ext uri="{FF2B5EF4-FFF2-40B4-BE49-F238E27FC236}">
                <a16:creationId xmlns:a16="http://schemas.microsoft.com/office/drawing/2014/main" id="{CF1AD39D-D846-2F4A-93C3-6EE823C49E86}"/>
              </a:ext>
            </a:extLst>
          </p:cNvPr>
          <p:cNvSpPr txBox="1"/>
          <p:nvPr userDrawn="1"/>
        </p:nvSpPr>
        <p:spPr>
          <a:xfrm>
            <a:off x="8021255" y="-358816"/>
            <a:ext cx="0" cy="0"/>
          </a:xfrm>
          <a:prstGeom prst="rect">
            <a:avLst/>
          </a:prstGeom>
          <a:noFill/>
        </p:spPr>
        <p:txBody>
          <a:bodyPr wrap="none"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dirty="0">
              <a:ln>
                <a:noFill/>
              </a:ln>
              <a:solidFill>
                <a:srgbClr val="000000"/>
              </a:solidFill>
              <a:effectLst/>
              <a:uLnTx/>
              <a:uFillTx/>
              <a:latin typeface="Source Han Sans CN Normal" panose="020B0400000000000000" pitchFamily="34" charset="-128"/>
              <a:ea typeface="Source Han Sans CN Normal" panose="020B0400000000000000" pitchFamily="34" charset="-128"/>
              <a:cs typeface="+mn-cs"/>
            </a:endParaRPr>
          </a:p>
        </p:txBody>
      </p:sp>
      <p:sp>
        <p:nvSpPr>
          <p:cNvPr id="16" name="矩形 15">
            <a:extLst>
              <a:ext uri="{FF2B5EF4-FFF2-40B4-BE49-F238E27FC236}">
                <a16:creationId xmlns:a16="http://schemas.microsoft.com/office/drawing/2014/main" id="{E8A68A2C-2D89-184D-BBD9-0483011AB05B}"/>
              </a:ext>
            </a:extLst>
          </p:cNvPr>
          <p:cNvSpPr/>
          <p:nvPr userDrawn="1"/>
        </p:nvSpPr>
        <p:spPr>
          <a:xfrm>
            <a:off x="366907" y="229122"/>
            <a:ext cx="4696641" cy="83394"/>
          </a:xfrm>
          <a:prstGeom prst="rect">
            <a:avLst/>
          </a:prstGeom>
          <a:solidFill>
            <a:schemeClr val="accent5">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dirty="0">
              <a:ln>
                <a:noFill/>
              </a:ln>
              <a:solidFill>
                <a:srgbClr val="000000"/>
              </a:solidFill>
              <a:effectLst/>
              <a:uLnTx/>
              <a:uFillTx/>
              <a:latin typeface="Source Han Sans CN Normal" panose="020B0400000000000000" pitchFamily="34" charset="-128"/>
              <a:ea typeface="Source Han Sans CN Normal" panose="020B0400000000000000" pitchFamily="34" charset="-128"/>
              <a:cs typeface="+mn-cs"/>
            </a:endParaRPr>
          </a:p>
        </p:txBody>
      </p:sp>
      <p:sp>
        <p:nvSpPr>
          <p:cNvPr id="17" name="矩形 16">
            <a:extLst>
              <a:ext uri="{FF2B5EF4-FFF2-40B4-BE49-F238E27FC236}">
                <a16:creationId xmlns:a16="http://schemas.microsoft.com/office/drawing/2014/main" id="{ADEABD3E-CE4B-3443-89E8-4701195013DA}"/>
              </a:ext>
            </a:extLst>
          </p:cNvPr>
          <p:cNvSpPr/>
          <p:nvPr userDrawn="1"/>
        </p:nvSpPr>
        <p:spPr>
          <a:xfrm>
            <a:off x="6993038" y="229122"/>
            <a:ext cx="4832055" cy="83394"/>
          </a:xfrm>
          <a:prstGeom prst="rect">
            <a:avLst/>
          </a:prstGeom>
          <a:solidFill>
            <a:schemeClr val="accent5">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dirty="0">
              <a:ln>
                <a:noFill/>
              </a:ln>
              <a:solidFill>
                <a:srgbClr val="000000"/>
              </a:solidFill>
              <a:effectLst/>
              <a:uLnTx/>
              <a:uFillTx/>
              <a:latin typeface="Source Han Sans CN Normal" panose="020B0400000000000000" pitchFamily="34" charset="-128"/>
              <a:ea typeface="Source Han Sans CN Normal" panose="020B0400000000000000" pitchFamily="34" charset="-128"/>
              <a:cs typeface="+mn-cs"/>
            </a:endParaRPr>
          </a:p>
        </p:txBody>
      </p:sp>
    </p:spTree>
    <p:extLst>
      <p:ext uri="{BB962C8B-B14F-4D97-AF65-F5344CB8AC3E}">
        <p14:creationId xmlns:p14="http://schemas.microsoft.com/office/powerpoint/2010/main" val="289690139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ED211C5-88B1-DD40-BEBE-A3E8926BBEEB}"/>
              </a:ext>
            </a:extLst>
          </p:cNvPr>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内容占位符 2">
            <a:extLst>
              <a:ext uri="{FF2B5EF4-FFF2-40B4-BE49-F238E27FC236}">
                <a16:creationId xmlns:a16="http://schemas.microsoft.com/office/drawing/2014/main" id="{23344087-386B-144E-94C4-C9C517297D2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文本占位符 3">
            <a:extLst>
              <a:ext uri="{FF2B5EF4-FFF2-40B4-BE49-F238E27FC236}">
                <a16:creationId xmlns:a16="http://schemas.microsoft.com/office/drawing/2014/main" id="{1C05B940-B9AD-9048-A716-29AFE0FB541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a:extLst>
              <a:ext uri="{FF2B5EF4-FFF2-40B4-BE49-F238E27FC236}">
                <a16:creationId xmlns:a16="http://schemas.microsoft.com/office/drawing/2014/main" id="{A4F046DD-C959-A549-8515-6700367C87A0}"/>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B5F7F02-9673-4B45-90AC-0B7D8224E4A7}" type="datetimeFigureOut">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6" name="页脚占位符 5">
            <a:extLst>
              <a:ext uri="{FF2B5EF4-FFF2-40B4-BE49-F238E27FC236}">
                <a16:creationId xmlns:a16="http://schemas.microsoft.com/office/drawing/2014/main" id="{23873A72-C117-FF46-95F8-C22EFAFC3539}"/>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7" name="灯片编号占位符 6">
            <a:extLst>
              <a:ext uri="{FF2B5EF4-FFF2-40B4-BE49-F238E27FC236}">
                <a16:creationId xmlns:a16="http://schemas.microsoft.com/office/drawing/2014/main" id="{A6D9CDD1-68D1-1F46-AF77-672DB83041B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0CE662-694F-6B48-A179-2A683578F62E}" type="slidenum">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Tree>
    <p:extLst>
      <p:ext uri="{BB962C8B-B14F-4D97-AF65-F5344CB8AC3E}">
        <p14:creationId xmlns:p14="http://schemas.microsoft.com/office/powerpoint/2010/main" val="10587378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8270182-633A-C34D-9E67-85DA5794622B}"/>
              </a:ext>
            </a:extLst>
          </p:cNvPr>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图片占位符 2">
            <a:extLst>
              <a:ext uri="{FF2B5EF4-FFF2-40B4-BE49-F238E27FC236}">
                <a16:creationId xmlns:a16="http://schemas.microsoft.com/office/drawing/2014/main" id="{53FBA115-B0FC-FA4F-9F14-D2D903924B0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a:extLst>
              <a:ext uri="{FF2B5EF4-FFF2-40B4-BE49-F238E27FC236}">
                <a16:creationId xmlns:a16="http://schemas.microsoft.com/office/drawing/2014/main" id="{2FB44F62-EE8A-664B-9820-A4CFFACC500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a:extLst>
              <a:ext uri="{FF2B5EF4-FFF2-40B4-BE49-F238E27FC236}">
                <a16:creationId xmlns:a16="http://schemas.microsoft.com/office/drawing/2014/main" id="{5861A109-68FA-5C46-9F60-D6B7B7F3365A}"/>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B5F7F02-9673-4B45-90AC-0B7D8224E4A7}" type="datetimeFigureOut">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6" name="页脚占位符 5">
            <a:extLst>
              <a:ext uri="{FF2B5EF4-FFF2-40B4-BE49-F238E27FC236}">
                <a16:creationId xmlns:a16="http://schemas.microsoft.com/office/drawing/2014/main" id="{E521AAA0-1DB5-4C4B-8D87-5DE0D6788045}"/>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7" name="灯片编号占位符 6">
            <a:extLst>
              <a:ext uri="{FF2B5EF4-FFF2-40B4-BE49-F238E27FC236}">
                <a16:creationId xmlns:a16="http://schemas.microsoft.com/office/drawing/2014/main" id="{F884C0E4-4A9C-E144-9DEF-E32CC4758D8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0CE662-694F-6B48-A179-2A683578F62E}" type="slidenum">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Tree>
    <p:extLst>
      <p:ext uri="{BB962C8B-B14F-4D97-AF65-F5344CB8AC3E}">
        <p14:creationId xmlns:p14="http://schemas.microsoft.com/office/powerpoint/2010/main" val="130578771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DDA0455-2403-2E4B-927B-342B166C906C}"/>
              </a:ext>
            </a:extLst>
          </p:cNvPr>
          <p:cNvSpPr>
            <a:spLocks noGrp="1"/>
          </p:cNvSpPr>
          <p:nvPr>
            <p:ph type="title"/>
          </p:nvPr>
        </p:nvSpPr>
        <p:spPr/>
        <p:txBody>
          <a:bodyPr/>
          <a:lstStyle/>
          <a:p>
            <a:r>
              <a:rPr kumimoji="1" lang="zh-CN" altLang="en-US"/>
              <a:t>单击此处编辑母版标题样式</a:t>
            </a:r>
          </a:p>
        </p:txBody>
      </p:sp>
      <p:sp>
        <p:nvSpPr>
          <p:cNvPr id="3" name="竖排文字占位符 2">
            <a:extLst>
              <a:ext uri="{FF2B5EF4-FFF2-40B4-BE49-F238E27FC236}">
                <a16:creationId xmlns:a16="http://schemas.microsoft.com/office/drawing/2014/main" id="{6D6D1F14-DE79-D14A-AA48-71A673F927EB}"/>
              </a:ext>
            </a:extLst>
          </p:cNvPr>
          <p:cNvSpPr>
            <a:spLocks noGrp="1"/>
          </p:cNvSpPr>
          <p:nvPr>
            <p:ph type="body" orient="vert" idx="1"/>
          </p:nvPr>
        </p:nvSpPr>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4566A967-A52B-B642-891F-AEF183D76CCD}"/>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B5F7F02-9673-4B45-90AC-0B7D8224E4A7}" type="datetimeFigureOut">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5" name="页脚占位符 4">
            <a:extLst>
              <a:ext uri="{FF2B5EF4-FFF2-40B4-BE49-F238E27FC236}">
                <a16:creationId xmlns:a16="http://schemas.microsoft.com/office/drawing/2014/main" id="{9F74EFA8-2753-D440-AA94-5801019BBE62}"/>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6" name="灯片编号占位符 5">
            <a:extLst>
              <a:ext uri="{FF2B5EF4-FFF2-40B4-BE49-F238E27FC236}">
                <a16:creationId xmlns:a16="http://schemas.microsoft.com/office/drawing/2014/main" id="{62F29A59-9029-ED42-B7B8-290BAFF5128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0CE662-694F-6B48-A179-2A683578F62E}" type="slidenum">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Tree>
    <p:extLst>
      <p:ext uri="{BB962C8B-B14F-4D97-AF65-F5344CB8AC3E}">
        <p14:creationId xmlns:p14="http://schemas.microsoft.com/office/powerpoint/2010/main" val="197457202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6098A37D-00D0-F54C-8FA4-88E3ADD767B3}"/>
              </a:ext>
            </a:extLst>
          </p:cNvPr>
          <p:cNvSpPr>
            <a:spLocks noGrp="1"/>
          </p:cNvSpPr>
          <p:nvPr>
            <p:ph type="title" orient="vert"/>
          </p:nvPr>
        </p:nvSpPr>
        <p:spPr>
          <a:xfrm>
            <a:off x="8724900" y="365125"/>
            <a:ext cx="2628900" cy="5811838"/>
          </a:xfrm>
        </p:spPr>
        <p:txBody>
          <a:bodyPr vert="eaVert"/>
          <a:lstStyle/>
          <a:p>
            <a:r>
              <a:rPr kumimoji="1" lang="zh-CN" altLang="en-US"/>
              <a:t>单击此处编辑母版标题样式</a:t>
            </a:r>
          </a:p>
        </p:txBody>
      </p:sp>
      <p:sp>
        <p:nvSpPr>
          <p:cNvPr id="3" name="竖排文字占位符 2">
            <a:extLst>
              <a:ext uri="{FF2B5EF4-FFF2-40B4-BE49-F238E27FC236}">
                <a16:creationId xmlns:a16="http://schemas.microsoft.com/office/drawing/2014/main" id="{1A97DB8B-5C79-DA49-919F-2318B2DAB937}"/>
              </a:ext>
            </a:extLst>
          </p:cNvPr>
          <p:cNvSpPr>
            <a:spLocks noGrp="1"/>
          </p:cNvSpPr>
          <p:nvPr>
            <p:ph type="body" orient="vert" idx="1"/>
          </p:nvPr>
        </p:nvSpPr>
        <p:spPr>
          <a:xfrm>
            <a:off x="838200" y="365125"/>
            <a:ext cx="7734300" cy="5811838"/>
          </a:xfrm>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294C916A-55AD-B246-911E-3406A7637326}"/>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B5F7F02-9673-4B45-90AC-0B7D8224E4A7}" type="datetimeFigureOut">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5" name="页脚占位符 4">
            <a:extLst>
              <a:ext uri="{FF2B5EF4-FFF2-40B4-BE49-F238E27FC236}">
                <a16:creationId xmlns:a16="http://schemas.microsoft.com/office/drawing/2014/main" id="{A3122273-CBCB-DD45-9604-7D627AD3EA4F}"/>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6" name="灯片编号占位符 5">
            <a:extLst>
              <a:ext uri="{FF2B5EF4-FFF2-40B4-BE49-F238E27FC236}">
                <a16:creationId xmlns:a16="http://schemas.microsoft.com/office/drawing/2014/main" id="{C7FC97E4-CC56-F142-9AC8-6599A09A4AE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0CE662-694F-6B48-A179-2A683578F62E}" type="slidenum">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Tree>
    <p:extLst>
      <p:ext uri="{BB962C8B-B14F-4D97-AF65-F5344CB8AC3E}">
        <p14:creationId xmlns:p14="http://schemas.microsoft.com/office/powerpoint/2010/main" val="286606068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212530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p14:dur="0"/>
    </mc:Choice>
    <mc:Fallback xmlns="">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62DBF682-5DE4-4980-B83C-E99B2A0FC147}" type="datetimeFigureOut">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2025/2/24</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defRPr/>
            </a:pPr>
            <a:fld id="{09EBD161-CC32-4AAC-B0C0-93FB0B6A8131}" type="slidenum">
              <a:rPr kumimoji="0" lang="zh-CN" altLang="en-US" sz="1200" b="0" i="0" u="none" strike="noStrike" kern="1200" cap="none" spc="0" normalizeH="0" baseline="0" noProof="0" smtClean="0">
                <a:ln>
                  <a:noFill/>
                </a:ln>
                <a:solidFill>
                  <a:srgbClr val="000000">
                    <a:tint val="75000"/>
                  </a:srgbClr>
                </a:solidFill>
                <a:effectLst/>
                <a:uLnTx/>
                <a:uFillTx/>
                <a:latin typeface="iekie jianheiti" panose="020F0502020204030204"/>
                <a:cs typeface="+mn-cs"/>
              </a:rPr>
              <a:t>‹#›</a:t>
            </a:fld>
            <a:endParaRPr kumimoji="0" lang="zh-CN" altLang="en-US" sz="1200" b="0" i="0" u="none" strike="noStrike" kern="1200" cap="none" spc="0" normalizeH="0" baseline="0" noProof="0">
              <a:ln>
                <a:noFill/>
              </a:ln>
              <a:solidFill>
                <a:srgbClr val="000000">
                  <a:tint val="75000"/>
                </a:srgbClr>
              </a:solidFill>
              <a:effectLst/>
              <a:uLnTx/>
              <a:uFillTx/>
              <a:latin typeface="iekie jianheiti" panose="020F0502020204030204"/>
              <a:cs typeface="+mn-cs"/>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xmlns:p14="http://schemas.microsoft.com/office/powerpoint/2010/main">
    <mc:Choice Requires="p14">
      <p:transition p14:dur="0"/>
    </mc:Choice>
    <mc:Fallback xmlns="">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493328A7-CC21-B349-9F01-56890ED6C05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p>
        </p:txBody>
      </p:sp>
      <p:sp>
        <p:nvSpPr>
          <p:cNvPr id="3" name="文本占位符 2">
            <a:extLst>
              <a:ext uri="{FF2B5EF4-FFF2-40B4-BE49-F238E27FC236}">
                <a16:creationId xmlns:a16="http://schemas.microsoft.com/office/drawing/2014/main" id="{ECF3680F-C92A-E34C-9494-119D90D64F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CCB19ADA-6B18-A041-B8D5-35C1DFD0F7A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AB5F7F02-9673-4B45-90AC-0B7D8224E4A7}" type="datetimeFigureOut">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l" defTabSz="914400" rtl="0" eaLnBrk="1" fontAlgn="auto" latinLnBrk="0" hangingPunct="1">
                <a:lnSpc>
                  <a:spcPct val="100000"/>
                </a:lnSpc>
                <a:spcBef>
                  <a:spcPts val="0"/>
                </a:spcBef>
                <a:spcAft>
                  <a:spcPts val="0"/>
                </a:spcAft>
                <a:buClrTx/>
                <a:buSzTx/>
                <a:buFontTx/>
                <a:buNone/>
                <a:tabLst/>
                <a:defRPr/>
              </a:pPr>
              <a:t>2025/2/24</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5" name="页脚占位符 4">
            <a:extLst>
              <a:ext uri="{FF2B5EF4-FFF2-40B4-BE49-F238E27FC236}">
                <a16:creationId xmlns:a16="http://schemas.microsoft.com/office/drawing/2014/main" id="{BFD2D7E9-8AF5-FE41-A074-6E93F29337A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
        <p:nvSpPr>
          <p:cNvPr id="6" name="灯片编号占位符 5">
            <a:extLst>
              <a:ext uri="{FF2B5EF4-FFF2-40B4-BE49-F238E27FC236}">
                <a16:creationId xmlns:a16="http://schemas.microsoft.com/office/drawing/2014/main" id="{05CB10ED-73D1-F644-9D17-1067948B0D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920CE662-694F-6B48-A179-2A683578F62E}" type="slidenum">
              <a:rPr kumimoji="1" lang="zh-CN" altLang="en-US" sz="1200" b="0" i="0" u="none" strike="noStrike" kern="1200" cap="none" spc="0" normalizeH="0" baseline="0" noProof="0" smtClean="0">
                <a:ln>
                  <a:noFill/>
                </a:ln>
                <a:solidFill>
                  <a:srgbClr val="000000">
                    <a:tint val="75000"/>
                  </a:srgbClr>
                </a:solidFill>
                <a:effectLst/>
                <a:uLnTx/>
                <a:uFillTx/>
                <a:latin typeface="等线" panose="020F0502020204030204"/>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zh-CN" altLang="en-US" sz="1200" b="0" i="0" u="none" strike="noStrike" kern="1200" cap="none" spc="0" normalizeH="0" baseline="0" noProof="0">
              <a:ln>
                <a:noFill/>
              </a:ln>
              <a:solidFill>
                <a:srgbClr val="000000">
                  <a:tint val="75000"/>
                </a:srgbClr>
              </a:solidFill>
              <a:effectLst/>
              <a:uLnTx/>
              <a:uFillTx/>
              <a:latin typeface="等线" panose="020F0502020204030204"/>
              <a:cs typeface="+mn-cs"/>
            </a:endParaRPr>
          </a:p>
        </p:txBody>
      </p:sp>
    </p:spTree>
    <p:extLst>
      <p:ext uri="{BB962C8B-B14F-4D97-AF65-F5344CB8AC3E}">
        <p14:creationId xmlns:p14="http://schemas.microsoft.com/office/powerpoint/2010/main" val="295637789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Lst>
  <mc:AlternateContent xmlns:mc="http://schemas.openxmlformats.org/markup-compatibility/2006" xmlns:p14="http://schemas.microsoft.com/office/powerpoint/2010/main">
    <mc:Choice Requires="p14">
      <p:transition p14:dur="10"/>
    </mc:Choice>
    <mc:Fallback xmlns="">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15.jpeg"/><Relationship Id="rId4" Type="http://schemas.openxmlformats.org/officeDocument/2006/relationships/image" Target="../media/image14.jpe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9.jpe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3.jpe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25.jpeg"/><Relationship Id="rId4" Type="http://schemas.openxmlformats.org/officeDocument/2006/relationships/image" Target="../media/image24.jpe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26.jpe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27.jpe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4.xml"/><Relationship Id="rId7" Type="http://schemas.openxmlformats.org/officeDocument/2006/relationships/image" Target="../media/image3.jpe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notesSlide" Target="../notesSlides/notesSlide2.xml"/><Relationship Id="rId5" Type="http://schemas.openxmlformats.org/officeDocument/2006/relationships/slideLayout" Target="../slideLayouts/slideLayout18.xml"/><Relationship Id="rId4" Type="http://schemas.openxmlformats.org/officeDocument/2006/relationships/tags" Target="../tags/tag5.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8.xml"/><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8.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13.jpeg"/><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任意多边形 33"/>
          <p:cNvSpPr/>
          <p:nvPr/>
        </p:nvSpPr>
        <p:spPr bwMode="auto">
          <a:xfrm>
            <a:off x="0" y="4698869"/>
            <a:ext cx="12196763" cy="2088232"/>
          </a:xfrm>
          <a:custGeom>
            <a:avLst/>
            <a:gdLst>
              <a:gd name="connsiteX0" fmla="*/ 0 w 12196763"/>
              <a:gd name="connsiteY0" fmla="*/ 0 h 2088232"/>
              <a:gd name="connsiteX1" fmla="*/ 12196763 w 12196763"/>
              <a:gd name="connsiteY1" fmla="*/ 0 h 2088232"/>
              <a:gd name="connsiteX2" fmla="*/ 12196763 w 12196763"/>
              <a:gd name="connsiteY2" fmla="*/ 2088232 h 2088232"/>
              <a:gd name="connsiteX3" fmla="*/ 3673756 w 12196763"/>
              <a:gd name="connsiteY3" fmla="*/ 2088232 h 2088232"/>
              <a:gd name="connsiteX4" fmla="*/ 2617330 w 12196763"/>
              <a:gd name="connsiteY4" fmla="*/ 861209 h 2088232"/>
              <a:gd name="connsiteX5" fmla="*/ 1560904 w 12196763"/>
              <a:gd name="connsiteY5" fmla="*/ 2088232 h 2088232"/>
              <a:gd name="connsiteX6" fmla="*/ 0 w 12196763"/>
              <a:gd name="connsiteY6" fmla="*/ 2088232 h 208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6763" h="2088232">
                <a:moveTo>
                  <a:pt x="0" y="0"/>
                </a:moveTo>
                <a:lnTo>
                  <a:pt x="12196763" y="0"/>
                </a:lnTo>
                <a:lnTo>
                  <a:pt x="12196763" y="2088232"/>
                </a:lnTo>
                <a:lnTo>
                  <a:pt x="3673756" y="2088232"/>
                </a:lnTo>
                <a:lnTo>
                  <a:pt x="2617330" y="861209"/>
                </a:lnTo>
                <a:lnTo>
                  <a:pt x="1560904" y="2088232"/>
                </a:lnTo>
                <a:lnTo>
                  <a:pt x="0" y="2088232"/>
                </a:lnTo>
                <a:close/>
              </a:path>
            </a:pathLst>
          </a:custGeom>
          <a:blipFill>
            <a:blip r:embed="rId3"/>
            <a:srcRect/>
            <a:stretch>
              <a:fillRect t="-244687" b="-44289"/>
            </a:stretch>
          </a:bli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37" name="任意多边形 36"/>
          <p:cNvSpPr/>
          <p:nvPr/>
        </p:nvSpPr>
        <p:spPr bwMode="auto">
          <a:xfrm>
            <a:off x="3892179" y="1484784"/>
            <a:ext cx="9252321" cy="5373216"/>
          </a:xfrm>
          <a:custGeom>
            <a:avLst/>
            <a:gdLst>
              <a:gd name="connsiteX0" fmla="*/ 4626161 w 9252321"/>
              <a:gd name="connsiteY0" fmla="*/ 0 h 5373216"/>
              <a:gd name="connsiteX1" fmla="*/ 9252321 w 9252321"/>
              <a:gd name="connsiteY1" fmla="*/ 5373216 h 5373216"/>
              <a:gd name="connsiteX2" fmla="*/ 8510848 w 9252321"/>
              <a:gd name="connsiteY2" fmla="*/ 5373216 h 5373216"/>
              <a:gd name="connsiteX3" fmla="*/ 4626160 w 9252321"/>
              <a:gd name="connsiteY3" fmla="*/ 861209 h 5373216"/>
              <a:gd name="connsiteX4" fmla="*/ 741472 w 9252321"/>
              <a:gd name="connsiteY4" fmla="*/ 5373216 h 5373216"/>
              <a:gd name="connsiteX5" fmla="*/ 0 w 9252321"/>
              <a:gd name="connsiteY5" fmla="*/ 5373216 h 5373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252321" h="5373216">
                <a:moveTo>
                  <a:pt x="4626161" y="0"/>
                </a:moveTo>
                <a:lnTo>
                  <a:pt x="9252321" y="5373216"/>
                </a:lnTo>
                <a:lnTo>
                  <a:pt x="8510848" y="5373216"/>
                </a:lnTo>
                <a:lnTo>
                  <a:pt x="4626160" y="861209"/>
                </a:lnTo>
                <a:lnTo>
                  <a:pt x="741472" y="5373216"/>
                </a:lnTo>
                <a:lnTo>
                  <a:pt x="0" y="5373216"/>
                </a:lnTo>
                <a:close/>
              </a:path>
            </a:pathLst>
          </a:custGeom>
          <a:solidFill>
            <a:srgbClr val="F5F2F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7" name="文本框 6"/>
          <p:cNvSpPr txBox="1"/>
          <p:nvPr/>
        </p:nvSpPr>
        <p:spPr>
          <a:xfrm>
            <a:off x="4202470" y="3497939"/>
            <a:ext cx="7862804" cy="1569660"/>
          </a:xfrm>
          <a:prstGeom prst="rect">
            <a:avLst/>
          </a:prstGeom>
          <a:noFill/>
        </p:spPr>
        <p:txBody>
          <a:bodyPr wrap="square" rtlCol="0">
            <a:spAutoFit/>
            <a:scene3d>
              <a:camera prst="orthographicFront"/>
              <a:lightRig rig="threePt" dir="t">
                <a:rot lat="0" lon="0" rev="0"/>
              </a:lightRig>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en-US" altLang="zh-CN" sz="9600" b="0" i="0" u="none" strike="noStrike" kern="1200" cap="none" spc="0" normalizeH="0" baseline="0" noProof="0" dirty="0">
                <a:ln>
                  <a:noFill/>
                </a:ln>
                <a:solidFill>
                  <a:srgbClr val="FFFFFF">
                    <a:lumMod val="65000"/>
                    <a:alpha val="12000"/>
                  </a:srgbClr>
                </a:solidFill>
                <a:effectLst>
                  <a:outerShdw blurRad="63500" sx="102000" sy="102000" algn="ctr" rotWithShape="0">
                    <a:srgbClr val="FFFFFF">
                      <a:alpha val="20000"/>
                    </a:srgbClr>
                  </a:outerShdw>
                </a:effectLst>
                <a:uLnTx/>
                <a:uFillTx/>
                <a:latin typeface="iekie jianheiti" panose="020F0502020204030204"/>
                <a:cs typeface="+mn-ea"/>
                <a:sym typeface="+mn-lt"/>
              </a:rPr>
              <a:t>COMPANY</a:t>
            </a:r>
            <a:endParaRPr kumimoji="0" lang="zh-CN" altLang="en-US" sz="9600" b="0" i="0" u="none" strike="noStrike" kern="1200" cap="none" spc="0" normalizeH="0" baseline="0" noProof="0" dirty="0">
              <a:ln>
                <a:noFill/>
              </a:ln>
              <a:solidFill>
                <a:srgbClr val="FFFFFF">
                  <a:lumMod val="65000"/>
                  <a:alpha val="12000"/>
                </a:srgbClr>
              </a:solidFill>
              <a:effectLst>
                <a:outerShdw blurRad="63500" sx="102000" sy="102000" algn="ctr" rotWithShape="0">
                  <a:srgbClr val="FFFFFF">
                    <a:alpha val="20000"/>
                  </a:srgbClr>
                </a:outerShdw>
              </a:effectLst>
              <a:uLnTx/>
              <a:uFillTx/>
              <a:latin typeface="iekie jianheiti" panose="020F0502020204030204"/>
              <a:cs typeface="+mn-ea"/>
              <a:sym typeface="+mn-lt"/>
            </a:endParaRPr>
          </a:p>
        </p:txBody>
      </p:sp>
      <p:sp>
        <p:nvSpPr>
          <p:cNvPr id="35" name="任意多边形 33"/>
          <p:cNvSpPr/>
          <p:nvPr/>
        </p:nvSpPr>
        <p:spPr bwMode="auto">
          <a:xfrm>
            <a:off x="0" y="4707124"/>
            <a:ext cx="12196763" cy="2088232"/>
          </a:xfrm>
          <a:custGeom>
            <a:avLst/>
            <a:gdLst>
              <a:gd name="connsiteX0" fmla="*/ 0 w 12196763"/>
              <a:gd name="connsiteY0" fmla="*/ 0 h 2088232"/>
              <a:gd name="connsiteX1" fmla="*/ 12196763 w 12196763"/>
              <a:gd name="connsiteY1" fmla="*/ 0 h 2088232"/>
              <a:gd name="connsiteX2" fmla="*/ 12196763 w 12196763"/>
              <a:gd name="connsiteY2" fmla="*/ 2088232 h 2088232"/>
              <a:gd name="connsiteX3" fmla="*/ 3673756 w 12196763"/>
              <a:gd name="connsiteY3" fmla="*/ 2088232 h 2088232"/>
              <a:gd name="connsiteX4" fmla="*/ 2617330 w 12196763"/>
              <a:gd name="connsiteY4" fmla="*/ 861209 h 2088232"/>
              <a:gd name="connsiteX5" fmla="*/ 1560904 w 12196763"/>
              <a:gd name="connsiteY5" fmla="*/ 2088232 h 2088232"/>
              <a:gd name="connsiteX6" fmla="*/ 0 w 12196763"/>
              <a:gd name="connsiteY6" fmla="*/ 2088232 h 208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6763" h="2088232">
                <a:moveTo>
                  <a:pt x="0" y="0"/>
                </a:moveTo>
                <a:lnTo>
                  <a:pt x="12196763" y="0"/>
                </a:lnTo>
                <a:lnTo>
                  <a:pt x="12196763" y="2088232"/>
                </a:lnTo>
                <a:lnTo>
                  <a:pt x="3673756" y="2088232"/>
                </a:lnTo>
                <a:lnTo>
                  <a:pt x="2617330" y="861209"/>
                </a:lnTo>
                <a:lnTo>
                  <a:pt x="1560904" y="2088232"/>
                </a:lnTo>
                <a:lnTo>
                  <a:pt x="0" y="2088232"/>
                </a:lnTo>
                <a:close/>
              </a:path>
            </a:pathLst>
          </a:custGeom>
          <a:gradFill>
            <a:gsLst>
              <a:gs pos="100000">
                <a:schemeClr val="accent2">
                  <a:alpha val="66000"/>
                </a:schemeClr>
              </a:gs>
              <a:gs pos="7000">
                <a:schemeClr val="accent1">
                  <a:alpha val="71000"/>
                </a:schemeClr>
              </a:gs>
            </a:gsLst>
            <a:lin ang="0" scaled="1"/>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39" name="等腰三角形 7"/>
          <p:cNvSpPr/>
          <p:nvPr/>
        </p:nvSpPr>
        <p:spPr bwMode="auto">
          <a:xfrm>
            <a:off x="1621019" y="5700798"/>
            <a:ext cx="1992625" cy="1157202"/>
          </a:xfrm>
          <a:prstGeom prst="triangle">
            <a:avLst/>
          </a:prstGeom>
          <a:gradFill flip="none" rotWithShape="1">
            <a:gsLst>
              <a:gs pos="99000">
                <a:schemeClr val="accent2"/>
              </a:gs>
              <a:gs pos="0">
                <a:schemeClr val="accent1"/>
              </a:gs>
            </a:gsLst>
            <a:lin ang="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41" name="Rectangle 3"/>
          <p:cNvSpPr txBox="1">
            <a:spLocks noChangeArrowheads="1"/>
          </p:cNvSpPr>
          <p:nvPr/>
        </p:nvSpPr>
        <p:spPr bwMode="auto">
          <a:xfrm>
            <a:off x="870014" y="1490902"/>
            <a:ext cx="5037663" cy="8392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9pPr>
          </a:lstStyle>
          <a:p>
            <a:pPr lvl="0"/>
            <a:r>
              <a:rPr lang="en-US" altLang="zh-CN" sz="4800" b="1">
                <a:gradFill>
                  <a:gsLst>
                    <a:gs pos="100000">
                      <a:srgbClr val="89CA7D"/>
                    </a:gs>
                    <a:gs pos="0">
                      <a:srgbClr val="0B9FAE"/>
                    </a:gs>
                  </a:gsLst>
                  <a:lin ang="0" scaled="1"/>
                </a:gradFill>
                <a:latin typeface="iekie jianheiti" panose="020F0502020204030204"/>
                <a:ea typeface="+mn-ea"/>
                <a:cs typeface="+mn-ea"/>
                <a:sym typeface="+mn-lt"/>
              </a:rPr>
              <a:t>Online shop artist</a:t>
            </a:r>
            <a:endParaRPr kumimoji="0" lang="zh-CN" altLang="zh-CN" sz="4800" b="1" i="0" u="none" strike="noStrike" kern="1200" cap="none" spc="0" normalizeH="0" baseline="0" noProof="0" dirty="0">
              <a:ln>
                <a:noFill/>
              </a:ln>
              <a:gradFill>
                <a:gsLst>
                  <a:gs pos="100000">
                    <a:srgbClr val="89CA7D"/>
                  </a:gs>
                  <a:gs pos="0">
                    <a:srgbClr val="0B9FAE"/>
                  </a:gs>
                </a:gsLst>
                <a:lin ang="0" scaled="1"/>
              </a:gradFill>
              <a:effectLst/>
              <a:uLnTx/>
              <a:uFillTx/>
              <a:latin typeface="iekie jianheiti" panose="020F0502020204030204"/>
              <a:ea typeface="+mn-ea"/>
              <a:cs typeface="+mn-ea"/>
              <a:sym typeface="+mn-lt"/>
            </a:endParaRPr>
          </a:p>
        </p:txBody>
      </p:sp>
      <p:sp>
        <p:nvSpPr>
          <p:cNvPr id="42" name="Rectangle 3"/>
          <p:cNvSpPr txBox="1">
            <a:spLocks noChangeArrowheads="1"/>
          </p:cNvSpPr>
          <p:nvPr/>
        </p:nvSpPr>
        <p:spPr bwMode="auto">
          <a:xfrm>
            <a:off x="870014" y="2216492"/>
            <a:ext cx="4953737" cy="10801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9pPr>
          </a:lstStyle>
          <a:p>
            <a:pPr lvl="0" algn="dist"/>
            <a:r>
              <a:rPr lang="zh-CN" altLang="en-US" sz="6000" b="1" smtClean="0">
                <a:solidFill>
                  <a:srgbClr val="0B9FAE"/>
                </a:solidFill>
                <a:latin typeface="微软雅黑" panose="020B0503020204020204" pitchFamily="34" charset="-122"/>
                <a:ea typeface="微软雅黑" panose="020B0503020204020204" pitchFamily="34" charset="-122"/>
                <a:cs typeface="+mn-ea"/>
                <a:sym typeface="+mn-lt"/>
              </a:rPr>
              <a:t>网 </a:t>
            </a:r>
            <a:r>
              <a:rPr lang="zh-CN" altLang="en-US" sz="6000" b="1">
                <a:solidFill>
                  <a:srgbClr val="0B9FAE"/>
                </a:solidFill>
                <a:latin typeface="微软雅黑" panose="020B0503020204020204" pitchFamily="34" charset="-122"/>
                <a:ea typeface="微软雅黑" panose="020B0503020204020204" pitchFamily="34" charset="-122"/>
                <a:cs typeface="+mn-ea"/>
                <a:sym typeface="+mn-lt"/>
              </a:rPr>
              <a:t>店 美 </a:t>
            </a:r>
            <a:r>
              <a:rPr lang="zh-CN" altLang="en-US" sz="6000" b="1" smtClean="0">
                <a:solidFill>
                  <a:srgbClr val="0B9FAE"/>
                </a:solidFill>
                <a:latin typeface="微软雅黑" panose="020B0503020204020204" pitchFamily="34" charset="-122"/>
                <a:ea typeface="微软雅黑" panose="020B0503020204020204" pitchFamily="34" charset="-122"/>
                <a:cs typeface="+mn-ea"/>
                <a:sym typeface="+mn-lt"/>
              </a:rPr>
              <a:t>工</a:t>
            </a:r>
            <a:endParaRPr lang="zh-CN" altLang="en-US" sz="6000" b="1">
              <a:solidFill>
                <a:srgbClr val="0B9FAE"/>
              </a:solidFill>
              <a:latin typeface="微软雅黑" panose="020B0503020204020204" pitchFamily="34" charset="-122"/>
              <a:ea typeface="微软雅黑" panose="020B0503020204020204" pitchFamily="34" charset="-122"/>
              <a:cs typeface="+mn-ea"/>
              <a:sym typeface="+mn-lt"/>
            </a:endParaRPr>
          </a:p>
        </p:txBody>
      </p:sp>
      <p:sp>
        <p:nvSpPr>
          <p:cNvPr id="59" name="任意多边形 35"/>
          <p:cNvSpPr/>
          <p:nvPr/>
        </p:nvSpPr>
        <p:spPr bwMode="auto">
          <a:xfrm rot="5400000">
            <a:off x="10592277" y="2100107"/>
            <a:ext cx="1347430" cy="782510"/>
          </a:xfrm>
          <a:custGeom>
            <a:avLst/>
            <a:gdLst>
              <a:gd name="connsiteX0" fmla="*/ 1797898 w 3595797"/>
              <a:gd name="connsiteY0" fmla="*/ 0 h 2088232"/>
              <a:gd name="connsiteX1" fmla="*/ 3595797 w 3595797"/>
              <a:gd name="connsiteY1" fmla="*/ 2088232 h 2088232"/>
              <a:gd name="connsiteX2" fmla="*/ 2854323 w 3595797"/>
              <a:gd name="connsiteY2" fmla="*/ 2088232 h 2088232"/>
              <a:gd name="connsiteX3" fmla="*/ 1797897 w 3595797"/>
              <a:gd name="connsiteY3" fmla="*/ 861209 h 2088232"/>
              <a:gd name="connsiteX4" fmla="*/ 741471 w 3595797"/>
              <a:gd name="connsiteY4" fmla="*/ 2088232 h 2088232"/>
              <a:gd name="connsiteX5" fmla="*/ 0 w 3595797"/>
              <a:gd name="connsiteY5" fmla="*/ 2088232 h 208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95797" h="2088232">
                <a:moveTo>
                  <a:pt x="1797898" y="0"/>
                </a:moveTo>
                <a:lnTo>
                  <a:pt x="3595797" y="2088232"/>
                </a:lnTo>
                <a:lnTo>
                  <a:pt x="2854323" y="2088232"/>
                </a:lnTo>
                <a:lnTo>
                  <a:pt x="1797897" y="861209"/>
                </a:lnTo>
                <a:lnTo>
                  <a:pt x="741471" y="2088232"/>
                </a:lnTo>
                <a:lnTo>
                  <a:pt x="0" y="2088232"/>
                </a:lnTo>
                <a:close/>
              </a:path>
            </a:pathLst>
          </a:custGeom>
          <a:gradFill flip="none" rotWithShape="1">
            <a:gsLst>
              <a:gs pos="99000">
                <a:schemeClr val="accent2"/>
              </a:gs>
              <a:gs pos="0">
                <a:schemeClr val="accent1"/>
              </a:gs>
            </a:gsLst>
            <a:lin ang="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3" name="矩形 2"/>
          <p:cNvSpPr/>
          <p:nvPr/>
        </p:nvSpPr>
        <p:spPr>
          <a:xfrm>
            <a:off x="3644046" y="5613088"/>
            <a:ext cx="4903908" cy="400110"/>
          </a:xfrm>
          <a:prstGeom prst="rect">
            <a:avLst/>
          </a:prstGeom>
        </p:spPr>
        <p:txBody>
          <a:bodyPr wrap="none">
            <a:spAutoFit/>
          </a:bodyPr>
          <a:lstStyle/>
          <a:p>
            <a:pPr algn="r"/>
            <a:r>
              <a:rPr lang="zh-CN" altLang="en-US" sz="2000" b="1" spc="300">
                <a:solidFill>
                  <a:schemeClr val="bg1"/>
                </a:solidFill>
                <a:latin typeface="微软雅黑" panose="020B0503020204020204" pitchFamily="34" charset="-122"/>
                <a:ea typeface="微软雅黑" panose="020B0503020204020204" pitchFamily="34" charset="-122"/>
                <a:cs typeface="+mn-ea"/>
                <a:sym typeface="zihun59hao-chuangcuhei" panose="00000500000000000000" pitchFamily="2" charset="-122"/>
              </a:rPr>
              <a:t>山东劳动职业技术学院在线开放课程</a:t>
            </a:r>
            <a:endParaRPr lang="zh-CN" altLang="en-US" sz="2000" b="1" spc="300" dirty="0">
              <a:solidFill>
                <a:schemeClr val="bg1"/>
              </a:solidFill>
              <a:latin typeface="微软雅黑" panose="020B0503020204020204" pitchFamily="34" charset="-122"/>
              <a:ea typeface="微软雅黑" panose="020B0503020204020204" pitchFamily="34" charset="-122"/>
              <a:cs typeface="+mn-ea"/>
              <a:sym typeface="zihun59hao-chuangcuhei" panose="00000500000000000000" pitchFamily="2" charset="-122"/>
            </a:endParaRPr>
          </a:p>
        </p:txBody>
      </p:sp>
      <p:pic>
        <p:nvPicPr>
          <p:cNvPr id="16" name="图片 15" descr="logo"/>
          <p:cNvPicPr>
            <a:picLocks noChangeAspect="1"/>
          </p:cNvPicPr>
          <p:nvPr/>
        </p:nvPicPr>
        <p:blipFill>
          <a:blip r:embed="rId4"/>
          <a:stretch>
            <a:fillRect/>
          </a:stretch>
        </p:blipFill>
        <p:spPr>
          <a:xfrm>
            <a:off x="8897596" y="227546"/>
            <a:ext cx="3114673" cy="503799"/>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900" decel="100000" fill="hold"/>
                                        <p:tgtEl>
                                          <p:spTgt spid="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11" presetID="22" presetClass="entr" presetSubtype="1" fill="hold" grpId="0" nodeType="withEffect">
                                  <p:stCondLst>
                                    <p:cond delay="250"/>
                                  </p:stCondLst>
                                  <p:childTnLst>
                                    <p:set>
                                      <p:cBhvr>
                                        <p:cTn id="12" dur="1" fill="hold">
                                          <p:stCondLst>
                                            <p:cond delay="0"/>
                                          </p:stCondLst>
                                        </p:cTn>
                                        <p:tgtEl>
                                          <p:spTgt spid="37"/>
                                        </p:tgtEl>
                                        <p:attrNameLst>
                                          <p:attrName>style.visibility</p:attrName>
                                        </p:attrNameLst>
                                      </p:cBhvr>
                                      <p:to>
                                        <p:strVal val="visible"/>
                                      </p:to>
                                    </p:set>
                                    <p:animEffect transition="in" filter="wipe(up)">
                                      <p:cBhvr>
                                        <p:cTn id="13" dur="500"/>
                                        <p:tgtEl>
                                          <p:spTgt spid="37"/>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1000"/>
                                        <p:tgtEl>
                                          <p:spTgt spid="39"/>
                                        </p:tgtEl>
                                      </p:cBhvr>
                                    </p:animEffect>
                                    <p:anim calcmode="lin" valueType="num">
                                      <p:cBhvr>
                                        <p:cTn id="18" dur="1000" fill="hold"/>
                                        <p:tgtEl>
                                          <p:spTgt spid="39"/>
                                        </p:tgtEl>
                                        <p:attrNameLst>
                                          <p:attrName>ppt_x</p:attrName>
                                        </p:attrNameLst>
                                      </p:cBhvr>
                                      <p:tavLst>
                                        <p:tav tm="0">
                                          <p:val>
                                            <p:strVal val="#ppt_x"/>
                                          </p:val>
                                        </p:tav>
                                        <p:tav tm="100000">
                                          <p:val>
                                            <p:strVal val="#ppt_x"/>
                                          </p:val>
                                        </p:tav>
                                      </p:tavLst>
                                    </p:anim>
                                    <p:anim calcmode="lin" valueType="num">
                                      <p:cBhvr>
                                        <p:cTn id="19" dur="1000" fill="hold"/>
                                        <p:tgtEl>
                                          <p:spTgt spid="39"/>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56" presetClass="entr" presetSubtype="0" fill="hold" grpId="0" nodeType="afterEffect">
                                  <p:stCondLst>
                                    <p:cond delay="0"/>
                                  </p:stCondLst>
                                  <p:iterate type="lt">
                                    <p:tmPct val="10000"/>
                                  </p:iterate>
                                  <p:childTnLst>
                                    <p:set>
                                      <p:cBhvr>
                                        <p:cTn id="22" dur="1" fill="hold">
                                          <p:stCondLst>
                                            <p:cond delay="0"/>
                                          </p:stCondLst>
                                        </p:cTn>
                                        <p:tgtEl>
                                          <p:spTgt spid="41"/>
                                        </p:tgtEl>
                                        <p:attrNameLst>
                                          <p:attrName>style.visibility</p:attrName>
                                        </p:attrNameLst>
                                      </p:cBhvr>
                                      <p:to>
                                        <p:strVal val="visible"/>
                                      </p:to>
                                    </p:set>
                                    <p:anim by="(-#ppt_w*2)" calcmode="lin" valueType="num">
                                      <p:cBhvr rctx="PPT">
                                        <p:cTn id="23" dur="250" autoRev="1" fill="hold">
                                          <p:stCondLst>
                                            <p:cond delay="0"/>
                                          </p:stCondLst>
                                        </p:cTn>
                                        <p:tgtEl>
                                          <p:spTgt spid="41"/>
                                        </p:tgtEl>
                                        <p:attrNameLst>
                                          <p:attrName>ppt_w</p:attrName>
                                        </p:attrNameLst>
                                      </p:cBhvr>
                                    </p:anim>
                                    <p:anim by="(#ppt_w*0.50)" calcmode="lin" valueType="num">
                                      <p:cBhvr>
                                        <p:cTn id="24" dur="250" decel="50000" autoRev="1" fill="hold">
                                          <p:stCondLst>
                                            <p:cond delay="0"/>
                                          </p:stCondLst>
                                        </p:cTn>
                                        <p:tgtEl>
                                          <p:spTgt spid="41"/>
                                        </p:tgtEl>
                                        <p:attrNameLst>
                                          <p:attrName>ppt_x</p:attrName>
                                        </p:attrNameLst>
                                      </p:cBhvr>
                                    </p:anim>
                                    <p:anim from="(-#ppt_h/2)" to="(#ppt_y)" calcmode="lin" valueType="num">
                                      <p:cBhvr>
                                        <p:cTn id="25" dur="500" fill="hold">
                                          <p:stCondLst>
                                            <p:cond delay="0"/>
                                          </p:stCondLst>
                                        </p:cTn>
                                        <p:tgtEl>
                                          <p:spTgt spid="41"/>
                                        </p:tgtEl>
                                        <p:attrNameLst>
                                          <p:attrName>ppt_y</p:attrName>
                                        </p:attrNameLst>
                                      </p:cBhvr>
                                    </p:anim>
                                    <p:animRot by="21600000">
                                      <p:cBhvr>
                                        <p:cTn id="26" dur="500" fill="hold">
                                          <p:stCondLst>
                                            <p:cond delay="0"/>
                                          </p:stCondLst>
                                        </p:cTn>
                                        <p:tgtEl>
                                          <p:spTgt spid="41"/>
                                        </p:tgtEl>
                                        <p:attrNameLst>
                                          <p:attrName>r</p:attrName>
                                        </p:attrNameLst>
                                      </p:cBhvr>
                                    </p:animRot>
                                  </p:childTnLst>
                                </p:cTn>
                              </p:par>
                            </p:childTnLst>
                          </p:cTn>
                        </p:par>
                        <p:par>
                          <p:cTn id="27" fill="hold">
                            <p:stCondLst>
                              <p:cond delay="3250"/>
                            </p:stCondLst>
                            <p:childTnLst>
                              <p:par>
                                <p:cTn id="28" presetID="56" presetClass="entr" presetSubtype="0" fill="hold" grpId="0" nodeType="afterEffect">
                                  <p:stCondLst>
                                    <p:cond delay="0"/>
                                  </p:stCondLst>
                                  <p:iterate type="lt">
                                    <p:tmPct val="10000"/>
                                  </p:iterate>
                                  <p:childTnLst>
                                    <p:set>
                                      <p:cBhvr>
                                        <p:cTn id="29" dur="1" fill="hold">
                                          <p:stCondLst>
                                            <p:cond delay="0"/>
                                          </p:stCondLst>
                                        </p:cTn>
                                        <p:tgtEl>
                                          <p:spTgt spid="42"/>
                                        </p:tgtEl>
                                        <p:attrNameLst>
                                          <p:attrName>style.visibility</p:attrName>
                                        </p:attrNameLst>
                                      </p:cBhvr>
                                      <p:to>
                                        <p:strVal val="visible"/>
                                      </p:to>
                                    </p:set>
                                    <p:anim by="(-#ppt_w*2)" calcmode="lin" valueType="num">
                                      <p:cBhvr rctx="PPT">
                                        <p:cTn id="30" dur="250" autoRev="1" fill="hold">
                                          <p:stCondLst>
                                            <p:cond delay="0"/>
                                          </p:stCondLst>
                                        </p:cTn>
                                        <p:tgtEl>
                                          <p:spTgt spid="42"/>
                                        </p:tgtEl>
                                        <p:attrNameLst>
                                          <p:attrName>ppt_w</p:attrName>
                                        </p:attrNameLst>
                                      </p:cBhvr>
                                    </p:anim>
                                    <p:anim by="(#ppt_w*0.50)" calcmode="lin" valueType="num">
                                      <p:cBhvr>
                                        <p:cTn id="31" dur="250" decel="50000" autoRev="1" fill="hold">
                                          <p:stCondLst>
                                            <p:cond delay="0"/>
                                          </p:stCondLst>
                                        </p:cTn>
                                        <p:tgtEl>
                                          <p:spTgt spid="42"/>
                                        </p:tgtEl>
                                        <p:attrNameLst>
                                          <p:attrName>ppt_x</p:attrName>
                                        </p:attrNameLst>
                                      </p:cBhvr>
                                    </p:anim>
                                    <p:anim from="(-#ppt_h/2)" to="(#ppt_y)" calcmode="lin" valueType="num">
                                      <p:cBhvr>
                                        <p:cTn id="32" dur="500" fill="hold">
                                          <p:stCondLst>
                                            <p:cond delay="0"/>
                                          </p:stCondLst>
                                        </p:cTn>
                                        <p:tgtEl>
                                          <p:spTgt spid="42"/>
                                        </p:tgtEl>
                                        <p:attrNameLst>
                                          <p:attrName>ppt_y</p:attrName>
                                        </p:attrNameLst>
                                      </p:cBhvr>
                                    </p:anim>
                                    <p:animRot by="21600000">
                                      <p:cBhvr>
                                        <p:cTn id="33" dur="500" fill="hold">
                                          <p:stCondLst>
                                            <p:cond delay="0"/>
                                          </p:stCondLst>
                                        </p:cTn>
                                        <p:tgtEl>
                                          <p:spTgt spid="42"/>
                                        </p:tgtEl>
                                        <p:attrNameLst>
                                          <p:attrName>r</p:attrName>
                                        </p:attrNameLst>
                                      </p:cBhvr>
                                    </p:animRot>
                                  </p:childTnLst>
                                </p:cTn>
                              </p:par>
                            </p:childTnLst>
                          </p:cTn>
                        </p:par>
                        <p:par>
                          <p:cTn id="34" fill="hold">
                            <p:stCondLst>
                              <p:cond delay="3900"/>
                            </p:stCondLst>
                            <p:childTnLst>
                              <p:par>
                                <p:cTn id="35" presetID="22" presetClass="entr" presetSubtype="1" fill="hold" grpId="0" nodeType="afterEffect">
                                  <p:stCondLst>
                                    <p:cond delay="0"/>
                                  </p:stCondLst>
                                  <p:childTnLst>
                                    <p:set>
                                      <p:cBhvr>
                                        <p:cTn id="36" dur="1" fill="hold">
                                          <p:stCondLst>
                                            <p:cond delay="0"/>
                                          </p:stCondLst>
                                        </p:cTn>
                                        <p:tgtEl>
                                          <p:spTgt spid="59"/>
                                        </p:tgtEl>
                                        <p:attrNameLst>
                                          <p:attrName>style.visibility</p:attrName>
                                        </p:attrNameLst>
                                      </p:cBhvr>
                                      <p:to>
                                        <p:strVal val="visible"/>
                                      </p:to>
                                    </p:set>
                                    <p:animEffect transition="in" filter="wipe(up)">
                                      <p:cBhvr>
                                        <p:cTn id="37"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7" grpId="0"/>
      <p:bldP spid="39" grpId="0" animBg="1"/>
      <p:bldP spid="41" grpId="0"/>
      <p:bldP spid="42" grpId="0"/>
      <p:bldP spid="59"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0" y="0"/>
            <a:ext cx="12201793" cy="6858000"/>
            <a:chOff x="-4" y="0"/>
            <a:chExt cx="12201793" cy="6858000"/>
          </a:xfrm>
        </p:grpSpPr>
        <p:sp>
          <p:nvSpPr>
            <p:cNvPr id="21" name="直角三角形 20"/>
            <p:cNvSpPr/>
            <p:nvPr/>
          </p:nvSpPr>
          <p:spPr>
            <a:xfrm rot="5400000">
              <a:off x="1588432" y="-1588436"/>
              <a:ext cx="1155700" cy="433257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直角三角形 21"/>
            <p:cNvSpPr/>
            <p:nvPr/>
          </p:nvSpPr>
          <p:spPr>
            <a:xfrm rot="5400000">
              <a:off x="197277" y="-197278"/>
              <a:ext cx="1155704" cy="1550259"/>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3" name="直角三角形 22"/>
            <p:cNvSpPr/>
            <p:nvPr/>
          </p:nvSpPr>
          <p:spPr>
            <a:xfrm rot="16200000">
              <a:off x="10401570" y="5067570"/>
              <a:ext cx="1031966" cy="254889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直角三角形 23"/>
            <p:cNvSpPr/>
            <p:nvPr/>
          </p:nvSpPr>
          <p:spPr>
            <a:xfrm rot="16200000">
              <a:off x="11287389" y="5943599"/>
              <a:ext cx="914400" cy="914400"/>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 name="矩形 7"/>
          <p:cNvSpPr/>
          <p:nvPr/>
        </p:nvSpPr>
        <p:spPr>
          <a:xfrm>
            <a:off x="7294880" y="285750"/>
            <a:ext cx="4384675" cy="583565"/>
          </a:xfrm>
          <a:prstGeom prst="rect">
            <a:avLst/>
          </a:prstGeom>
        </p:spPr>
        <p:txBody>
          <a:bodyPr wrap="square">
            <a:spAutoFit/>
          </a:bodyPr>
          <a:lstStyle/>
          <a:p>
            <a:pPr algn="r">
              <a:defRPr/>
            </a:pPr>
            <a:r>
              <a:rPr lang="zh-CN" altLang="en-US" sz="32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任务实施</a:t>
            </a:r>
          </a:p>
        </p:txBody>
      </p:sp>
      <p:sp>
        <p:nvSpPr>
          <p:cNvPr id="12" name="矩形 11"/>
          <p:cNvSpPr/>
          <p:nvPr/>
        </p:nvSpPr>
        <p:spPr>
          <a:xfrm>
            <a:off x="631825" y="1075003"/>
            <a:ext cx="11047730" cy="1289905"/>
          </a:xfrm>
          <a:prstGeom prst="rect">
            <a:avLst/>
          </a:prstGeom>
        </p:spPr>
        <p:txBody>
          <a:bodyPr wrap="square">
            <a:spAutoFit/>
          </a:bodyPr>
          <a:lstStyle/>
          <a:p>
            <a:pPr>
              <a:lnSpc>
                <a:spcPct val="150000"/>
              </a:lnSpc>
            </a:pPr>
            <a:r>
              <a:rPr lang="zh-CN" altLang="zh-CN" dirty="0">
                <a:latin typeface="微软雅黑" panose="020B0503020204020204" pitchFamily="34" charset="-122"/>
                <a:ea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rPr>
              <a:t>3</a:t>
            </a:r>
            <a:r>
              <a:rPr lang="zh-CN" altLang="zh-CN" dirty="0">
                <a:latin typeface="微软雅黑" panose="020B0503020204020204" pitchFamily="34" charset="-122"/>
                <a:ea typeface="微软雅黑" panose="020B0503020204020204" pitchFamily="34" charset="-122"/>
              </a:rPr>
              <a:t>）单击“文件”</a:t>
            </a:r>
            <a:r>
              <a:rPr lang="en-US" altLang="zh-CN" dirty="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“打开”命令，在弹出的“打开”对话框中选择素材存储位置，选择素材“</a:t>
            </a:r>
            <a:r>
              <a:rPr lang="en-US" altLang="zh-CN" dirty="0">
                <a:latin typeface="微软雅黑" panose="020B0503020204020204" pitchFamily="34" charset="-122"/>
                <a:ea typeface="微软雅黑" panose="020B0503020204020204" pitchFamily="34" charset="-122"/>
              </a:rPr>
              <a:t>4-4-02</a:t>
            </a:r>
            <a:r>
              <a:rPr lang="zh-CN" altLang="zh-CN" dirty="0">
                <a:latin typeface="微软雅黑" panose="020B0503020204020204" pitchFamily="34" charset="-122"/>
                <a:ea typeface="微软雅黑" panose="020B0503020204020204" pitchFamily="34" charset="-122"/>
              </a:rPr>
              <a:t>”打开，将其复制到背景画面上，在“图层”面板中设置其图层样式为“正片叠底”效果，如图</a:t>
            </a:r>
            <a:r>
              <a:rPr lang="en-US" altLang="zh-CN" dirty="0">
                <a:latin typeface="微软雅黑" panose="020B0503020204020204" pitchFamily="34" charset="-122"/>
                <a:ea typeface="微软雅黑" panose="020B0503020204020204" pitchFamily="34" charset="-122"/>
              </a:rPr>
              <a:t>4-4-7</a:t>
            </a:r>
            <a:r>
              <a:rPr lang="zh-CN" altLang="zh-CN" dirty="0">
                <a:latin typeface="微软雅黑" panose="020B0503020204020204" pitchFamily="34" charset="-122"/>
                <a:ea typeface="微软雅黑" panose="020B0503020204020204" pitchFamily="34" charset="-122"/>
              </a:rPr>
              <a:t>所示。并按“</a:t>
            </a:r>
            <a:r>
              <a:rPr lang="en-US" altLang="zh-CN" dirty="0">
                <a:latin typeface="微软雅黑" panose="020B0503020204020204" pitchFamily="34" charset="-122"/>
                <a:ea typeface="微软雅黑" panose="020B0503020204020204" pitchFamily="34" charset="-122"/>
              </a:rPr>
              <a:t>CTRL+T</a:t>
            </a:r>
            <a:r>
              <a:rPr lang="zh-CN" altLang="zh-CN" dirty="0">
                <a:latin typeface="微软雅黑" panose="020B0503020204020204" pitchFamily="34" charset="-122"/>
                <a:ea typeface="微软雅黑" panose="020B0503020204020204" pitchFamily="34" charset="-122"/>
              </a:rPr>
              <a:t>”自由变换，单击右键“水平翻转”，并调整其大小与位置，如图</a:t>
            </a:r>
            <a:r>
              <a:rPr lang="en-US" altLang="zh-CN" dirty="0">
                <a:latin typeface="微软雅黑" panose="020B0503020204020204" pitchFamily="34" charset="-122"/>
                <a:ea typeface="微软雅黑" panose="020B0503020204020204" pitchFamily="34" charset="-122"/>
              </a:rPr>
              <a:t>4-4-8</a:t>
            </a:r>
            <a:r>
              <a:rPr lang="zh-CN" altLang="zh-CN" dirty="0">
                <a:latin typeface="微软雅黑" panose="020B0503020204020204" pitchFamily="34" charset="-122"/>
                <a:ea typeface="微软雅黑" panose="020B0503020204020204" pitchFamily="34" charset="-122"/>
              </a:rPr>
              <a:t>所示。</a:t>
            </a:r>
          </a:p>
        </p:txBody>
      </p:sp>
      <p:pic>
        <p:nvPicPr>
          <p:cNvPr id="30" name="图片 29" descr="logo"/>
          <p:cNvPicPr>
            <a:picLocks noChangeAspect="1"/>
          </p:cNvPicPr>
          <p:nvPr/>
        </p:nvPicPr>
        <p:blipFill>
          <a:blip r:embed="rId3"/>
          <a:stretch>
            <a:fillRect/>
          </a:stretch>
        </p:blipFill>
        <p:spPr>
          <a:xfrm>
            <a:off x="235515" y="6161956"/>
            <a:ext cx="3114673" cy="503799"/>
          </a:xfrm>
          <a:prstGeom prst="rect">
            <a:avLst/>
          </a:prstGeom>
        </p:spPr>
      </p:pic>
      <p:grpSp>
        <p:nvGrpSpPr>
          <p:cNvPr id="37" name="组合 36"/>
          <p:cNvGrpSpPr/>
          <p:nvPr/>
        </p:nvGrpSpPr>
        <p:grpSpPr>
          <a:xfrm>
            <a:off x="11754118" y="331642"/>
            <a:ext cx="247382" cy="492413"/>
            <a:chOff x="11754118" y="285461"/>
            <a:chExt cx="247382" cy="492413"/>
          </a:xfrm>
        </p:grpSpPr>
        <p:cxnSp>
          <p:nvCxnSpPr>
            <p:cNvPr id="33" name="直接连接符 32"/>
            <p:cNvCxnSpPr/>
            <p:nvPr/>
          </p:nvCxnSpPr>
          <p:spPr>
            <a:xfrm>
              <a:off x="12001500" y="285461"/>
              <a:ext cx="0" cy="492413"/>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11877809" y="285461"/>
              <a:ext cx="0" cy="492413"/>
            </a:xfrm>
            <a:prstGeom prst="line">
              <a:avLst/>
            </a:prstGeom>
            <a:ln w="63500">
              <a:solidFill>
                <a:srgbClr val="76C4A5"/>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11754118" y="285461"/>
              <a:ext cx="0" cy="492413"/>
            </a:xfrm>
            <a:prstGeom prst="line">
              <a:avLst/>
            </a:prstGeom>
            <a:ln w="63500">
              <a:solidFill>
                <a:srgbClr val="89CA7F"/>
              </a:solidFill>
            </a:ln>
          </p:spPr>
          <p:style>
            <a:lnRef idx="1">
              <a:schemeClr val="accent1"/>
            </a:lnRef>
            <a:fillRef idx="0">
              <a:schemeClr val="accent1"/>
            </a:fillRef>
            <a:effectRef idx="0">
              <a:schemeClr val="accent1"/>
            </a:effectRef>
            <a:fontRef idx="minor">
              <a:schemeClr val="tx1"/>
            </a:fontRef>
          </p:style>
        </p:cxnSp>
      </p:grpSp>
      <p:sp>
        <p:nvSpPr>
          <p:cNvPr id="2" name="文本框 1"/>
          <p:cNvSpPr txBox="1"/>
          <p:nvPr/>
        </p:nvSpPr>
        <p:spPr>
          <a:xfrm>
            <a:off x="2825055" y="4455079"/>
            <a:ext cx="3330635" cy="307777"/>
          </a:xfrm>
          <a:prstGeom prst="rect">
            <a:avLst/>
          </a:prstGeom>
          <a:noFill/>
        </p:spPr>
        <p:txBody>
          <a:bodyPr wrap="square" rtlCol="0">
            <a:spAutoFit/>
          </a:bodyPr>
          <a:lstStyle/>
          <a:p>
            <a:r>
              <a:rPr lang="zh-CN" altLang="zh-CN" sz="1400" dirty="0" smtClean="0">
                <a:latin typeface="微软雅黑" panose="020B0503020204020204" pitchFamily="34" charset="-122"/>
                <a:ea typeface="微软雅黑" panose="020B0503020204020204" pitchFamily="34" charset="-122"/>
              </a:rPr>
              <a:t>图</a:t>
            </a:r>
            <a:r>
              <a:rPr lang="en-US" altLang="zh-CN" sz="1400" dirty="0" smtClean="0">
                <a:latin typeface="微软雅黑" panose="020B0503020204020204" pitchFamily="34" charset="-122"/>
                <a:ea typeface="微软雅黑" panose="020B0503020204020204" pitchFamily="34" charset="-122"/>
              </a:rPr>
              <a:t>4-4-7 </a:t>
            </a:r>
            <a:r>
              <a:rPr lang="zh-CN" altLang="zh-CN" sz="1400" dirty="0" smtClean="0">
                <a:latin typeface="微软雅黑" panose="020B0503020204020204" pitchFamily="34" charset="-122"/>
                <a:ea typeface="微软雅黑" panose="020B0503020204020204" pitchFamily="34" charset="-122"/>
              </a:rPr>
              <a:t>添加正片叠底效果</a:t>
            </a:r>
            <a:endParaRPr lang="zh-CN" altLang="en-US" sz="1400" dirty="0">
              <a:latin typeface="微软雅黑" panose="020B0503020204020204" pitchFamily="34" charset="-122"/>
              <a:ea typeface="微软雅黑" panose="020B0503020204020204" pitchFamily="34" charset="-122"/>
            </a:endParaRPr>
          </a:p>
        </p:txBody>
      </p:sp>
      <p:pic>
        <p:nvPicPr>
          <p:cNvPr id="25" name="图片 24" descr="QQ截图20230810110415"/>
          <p:cNvPicPr/>
          <p:nvPr/>
        </p:nvPicPr>
        <p:blipFill>
          <a:blip r:embed="rId4"/>
          <a:stretch>
            <a:fillRect/>
          </a:stretch>
        </p:blipFill>
        <p:spPr>
          <a:xfrm>
            <a:off x="2247871" y="2738438"/>
            <a:ext cx="3184752" cy="1728148"/>
          </a:xfrm>
          <a:prstGeom prst="rect">
            <a:avLst/>
          </a:prstGeom>
        </p:spPr>
      </p:pic>
      <p:pic>
        <p:nvPicPr>
          <p:cNvPr id="26" name="图片 25" descr="QQ截图20230810110508"/>
          <p:cNvPicPr/>
          <p:nvPr/>
        </p:nvPicPr>
        <p:blipFill>
          <a:blip r:embed="rId5"/>
          <a:stretch>
            <a:fillRect/>
          </a:stretch>
        </p:blipFill>
        <p:spPr>
          <a:xfrm>
            <a:off x="5770960" y="2738438"/>
            <a:ext cx="3047839" cy="1730430"/>
          </a:xfrm>
          <a:prstGeom prst="rect">
            <a:avLst/>
          </a:prstGeom>
        </p:spPr>
      </p:pic>
      <p:sp>
        <p:nvSpPr>
          <p:cNvPr id="27" name="文本框 26"/>
          <p:cNvSpPr txBox="1"/>
          <p:nvPr/>
        </p:nvSpPr>
        <p:spPr>
          <a:xfrm>
            <a:off x="6040580" y="4455080"/>
            <a:ext cx="3330635" cy="307777"/>
          </a:xfrm>
          <a:prstGeom prst="rect">
            <a:avLst/>
          </a:prstGeom>
          <a:noFill/>
        </p:spPr>
        <p:txBody>
          <a:bodyPr wrap="square" rtlCol="0">
            <a:spAutoFit/>
          </a:bodyPr>
          <a:lstStyle/>
          <a:p>
            <a:r>
              <a:rPr lang="zh-CN" altLang="zh-CN" sz="1400" dirty="0">
                <a:latin typeface="微软雅黑" panose="020B0503020204020204" pitchFamily="34" charset="-122"/>
                <a:ea typeface="微软雅黑" panose="020B0503020204020204" pitchFamily="34" charset="-122"/>
              </a:rPr>
              <a:t>图</a:t>
            </a:r>
            <a:r>
              <a:rPr lang="en-US" altLang="zh-CN" sz="1400" dirty="0">
                <a:latin typeface="微软雅黑" panose="020B0503020204020204" pitchFamily="34" charset="-122"/>
                <a:ea typeface="微软雅黑" panose="020B0503020204020204" pitchFamily="34" charset="-122"/>
              </a:rPr>
              <a:t>4-4-8 </a:t>
            </a:r>
            <a:r>
              <a:rPr lang="zh-CN" altLang="zh-CN" sz="1400" dirty="0">
                <a:latin typeface="微软雅黑" panose="020B0503020204020204" pitchFamily="34" charset="-122"/>
                <a:ea typeface="微软雅黑" panose="020B0503020204020204" pitchFamily="34" charset="-122"/>
              </a:rPr>
              <a:t>调整后的图像</a:t>
            </a:r>
            <a:endParaRPr lang="zh-CN" altLang="en-US" sz="1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3171646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0" y="0"/>
            <a:ext cx="12201793" cy="6858000"/>
            <a:chOff x="-4" y="0"/>
            <a:chExt cx="12201793" cy="6858000"/>
          </a:xfrm>
        </p:grpSpPr>
        <p:sp>
          <p:nvSpPr>
            <p:cNvPr id="21" name="直角三角形 20"/>
            <p:cNvSpPr/>
            <p:nvPr/>
          </p:nvSpPr>
          <p:spPr>
            <a:xfrm rot="5400000">
              <a:off x="1588432" y="-1588436"/>
              <a:ext cx="1155700" cy="433257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直角三角形 21"/>
            <p:cNvSpPr/>
            <p:nvPr/>
          </p:nvSpPr>
          <p:spPr>
            <a:xfrm rot="5400000">
              <a:off x="197277" y="-197278"/>
              <a:ext cx="1155704" cy="1550259"/>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3" name="直角三角形 22"/>
            <p:cNvSpPr/>
            <p:nvPr/>
          </p:nvSpPr>
          <p:spPr>
            <a:xfrm rot="16200000">
              <a:off x="10401570" y="5067570"/>
              <a:ext cx="1031966" cy="254889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直角三角形 23"/>
            <p:cNvSpPr/>
            <p:nvPr/>
          </p:nvSpPr>
          <p:spPr>
            <a:xfrm rot="16200000">
              <a:off x="11287389" y="5943599"/>
              <a:ext cx="914400" cy="914400"/>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 name="矩形 7"/>
          <p:cNvSpPr/>
          <p:nvPr/>
        </p:nvSpPr>
        <p:spPr>
          <a:xfrm>
            <a:off x="7294880" y="285750"/>
            <a:ext cx="4384675" cy="583565"/>
          </a:xfrm>
          <a:prstGeom prst="rect">
            <a:avLst/>
          </a:prstGeom>
        </p:spPr>
        <p:txBody>
          <a:bodyPr wrap="square">
            <a:spAutoFit/>
          </a:bodyPr>
          <a:lstStyle/>
          <a:p>
            <a:pPr algn="r">
              <a:defRPr/>
            </a:pPr>
            <a:r>
              <a:rPr lang="zh-CN" altLang="en-US" sz="32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任务实施</a:t>
            </a:r>
          </a:p>
        </p:txBody>
      </p:sp>
      <p:sp>
        <p:nvSpPr>
          <p:cNvPr id="12" name="矩形 11"/>
          <p:cNvSpPr/>
          <p:nvPr/>
        </p:nvSpPr>
        <p:spPr>
          <a:xfrm>
            <a:off x="631825" y="1075003"/>
            <a:ext cx="11047730" cy="2120902"/>
          </a:xfrm>
          <a:prstGeom prst="rect">
            <a:avLst/>
          </a:prstGeom>
        </p:spPr>
        <p:txBody>
          <a:bodyPr wrap="square">
            <a:spAutoFit/>
          </a:bodyPr>
          <a:lstStyle/>
          <a:p>
            <a:pPr>
              <a:lnSpc>
                <a:spcPct val="150000"/>
              </a:lnSpc>
            </a:pPr>
            <a:r>
              <a:rPr lang="zh-CN" altLang="zh-CN" dirty="0">
                <a:latin typeface="微软雅黑" panose="020B0503020204020204" pitchFamily="34" charset="-122"/>
                <a:ea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rPr>
              <a:t>4</a:t>
            </a:r>
            <a:r>
              <a:rPr lang="zh-CN" altLang="zh-CN" dirty="0">
                <a:latin typeface="微软雅黑" panose="020B0503020204020204" pitchFamily="34" charset="-122"/>
                <a:ea typeface="微软雅黑" panose="020B0503020204020204" pitchFamily="34" charset="-122"/>
              </a:rPr>
              <a:t>）单击“文件”</a:t>
            </a:r>
            <a:r>
              <a:rPr lang="en-US" altLang="zh-CN" dirty="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“打开”命令，在弹出的“打开”对话框中选择素材存储位置，选择素材“</a:t>
            </a:r>
            <a:r>
              <a:rPr lang="en-US" altLang="zh-CN" dirty="0">
                <a:latin typeface="微软雅黑" panose="020B0503020204020204" pitchFamily="34" charset="-122"/>
                <a:ea typeface="微软雅黑" panose="020B0503020204020204" pitchFamily="34" charset="-122"/>
              </a:rPr>
              <a:t>4-4-03</a:t>
            </a:r>
            <a:r>
              <a:rPr lang="zh-CN" altLang="zh-CN" dirty="0">
                <a:latin typeface="微软雅黑" panose="020B0503020204020204" pitchFamily="34" charset="-122"/>
                <a:ea typeface="微软雅黑" panose="020B0503020204020204" pitchFamily="34" charset="-122"/>
              </a:rPr>
              <a:t>”，单击修补</a:t>
            </a:r>
            <a:r>
              <a:rPr lang="zh-CN" altLang="zh-CN" dirty="0" smtClean="0">
                <a:latin typeface="微软雅黑" panose="020B0503020204020204" pitchFamily="34" charset="-122"/>
                <a:ea typeface="微软雅黑" panose="020B0503020204020204" pitchFamily="34" charset="-122"/>
              </a:rPr>
              <a:t>工具</a:t>
            </a:r>
            <a:r>
              <a:rPr lang="en-US" altLang="zh-CN" dirty="0" smtClean="0">
                <a:latin typeface="微软雅黑" panose="020B0503020204020204" pitchFamily="34" charset="-122"/>
                <a:ea typeface="微软雅黑" panose="020B0503020204020204" pitchFamily="34" charset="-122"/>
              </a:rPr>
              <a:t>    </a:t>
            </a:r>
            <a:r>
              <a:rPr lang="zh-CN" altLang="en-US" dirty="0" smtClean="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选取图像上的水印部分，按住鼠标左键将水印区域图像移动到无水印区域，如图</a:t>
            </a:r>
            <a:r>
              <a:rPr lang="en-US" altLang="zh-CN" dirty="0">
                <a:latin typeface="微软雅黑" panose="020B0503020204020204" pitchFamily="34" charset="-122"/>
                <a:ea typeface="微软雅黑" panose="020B0503020204020204" pitchFamily="34" charset="-122"/>
              </a:rPr>
              <a:t>4-4-9</a:t>
            </a:r>
            <a:r>
              <a:rPr lang="zh-CN" altLang="zh-CN" dirty="0">
                <a:latin typeface="微软雅黑" panose="020B0503020204020204" pitchFamily="34" charset="-122"/>
                <a:ea typeface="微软雅黑" panose="020B0503020204020204" pitchFamily="34" charset="-122"/>
              </a:rPr>
              <a:t>所示。选择口红图像，将其复制到画布上，并调整其大小与位置，按“</a:t>
            </a:r>
            <a:r>
              <a:rPr lang="en-US" altLang="zh-CN" dirty="0">
                <a:latin typeface="微软雅黑" panose="020B0503020204020204" pitchFamily="34" charset="-122"/>
                <a:ea typeface="微软雅黑" panose="020B0503020204020204" pitchFamily="34" charset="-122"/>
              </a:rPr>
              <a:t>CRTL+J</a:t>
            </a:r>
            <a:r>
              <a:rPr lang="zh-CN" altLang="zh-CN" dirty="0">
                <a:latin typeface="微软雅黑" panose="020B0503020204020204" pitchFamily="34" charset="-122"/>
                <a:ea typeface="微软雅黑" panose="020B0503020204020204" pitchFamily="34" charset="-122"/>
              </a:rPr>
              <a:t>”复制图层，“</a:t>
            </a:r>
            <a:r>
              <a:rPr lang="en-US" altLang="zh-CN" dirty="0">
                <a:latin typeface="微软雅黑" panose="020B0503020204020204" pitchFamily="34" charset="-122"/>
                <a:ea typeface="微软雅黑" panose="020B0503020204020204" pitchFamily="34" charset="-122"/>
              </a:rPr>
              <a:t>CRTL+T</a:t>
            </a:r>
            <a:r>
              <a:rPr lang="zh-CN" altLang="zh-CN" dirty="0">
                <a:latin typeface="微软雅黑" panose="020B0503020204020204" pitchFamily="34" charset="-122"/>
                <a:ea typeface="微软雅黑" panose="020B0503020204020204" pitchFamily="34" charset="-122"/>
              </a:rPr>
              <a:t>”自由变换将其旋转，并调整其大小与位置，如图</a:t>
            </a:r>
            <a:r>
              <a:rPr lang="en-US" altLang="zh-CN" dirty="0">
                <a:latin typeface="微软雅黑" panose="020B0503020204020204" pitchFamily="34" charset="-122"/>
                <a:ea typeface="微软雅黑" panose="020B0503020204020204" pitchFamily="34" charset="-122"/>
              </a:rPr>
              <a:t>4-4-10</a:t>
            </a:r>
            <a:r>
              <a:rPr lang="zh-CN" altLang="zh-CN" dirty="0">
                <a:latin typeface="微软雅黑" panose="020B0503020204020204" pitchFamily="34" charset="-122"/>
                <a:ea typeface="微软雅黑" panose="020B0503020204020204" pitchFamily="34" charset="-122"/>
              </a:rPr>
              <a:t>所示</a:t>
            </a:r>
            <a:r>
              <a:rPr lang="zh-CN" altLang="zh-CN" dirty="0"/>
              <a:t>。</a:t>
            </a:r>
          </a:p>
          <a:p>
            <a:pPr>
              <a:lnSpc>
                <a:spcPct val="150000"/>
              </a:lnSpc>
            </a:pPr>
            <a:endParaRPr lang="zh-CN" altLang="en-US" dirty="0">
              <a:latin typeface="微软雅黑" panose="020B0503020204020204" pitchFamily="34" charset="-122"/>
              <a:ea typeface="微软雅黑" panose="020B0503020204020204" pitchFamily="34" charset="-122"/>
              <a:sym typeface="+mn-ea"/>
            </a:endParaRPr>
          </a:p>
        </p:txBody>
      </p:sp>
      <p:pic>
        <p:nvPicPr>
          <p:cNvPr id="30" name="图片 29" descr="logo"/>
          <p:cNvPicPr>
            <a:picLocks noChangeAspect="1"/>
          </p:cNvPicPr>
          <p:nvPr/>
        </p:nvPicPr>
        <p:blipFill>
          <a:blip r:embed="rId3"/>
          <a:stretch>
            <a:fillRect/>
          </a:stretch>
        </p:blipFill>
        <p:spPr>
          <a:xfrm>
            <a:off x="235515" y="6161956"/>
            <a:ext cx="3114673" cy="503799"/>
          </a:xfrm>
          <a:prstGeom prst="rect">
            <a:avLst/>
          </a:prstGeom>
        </p:spPr>
      </p:pic>
      <p:grpSp>
        <p:nvGrpSpPr>
          <p:cNvPr id="37" name="组合 36"/>
          <p:cNvGrpSpPr/>
          <p:nvPr/>
        </p:nvGrpSpPr>
        <p:grpSpPr>
          <a:xfrm>
            <a:off x="11754118" y="331642"/>
            <a:ext cx="247382" cy="492413"/>
            <a:chOff x="11754118" y="285461"/>
            <a:chExt cx="247382" cy="492413"/>
          </a:xfrm>
        </p:grpSpPr>
        <p:cxnSp>
          <p:nvCxnSpPr>
            <p:cNvPr id="33" name="直接连接符 32"/>
            <p:cNvCxnSpPr/>
            <p:nvPr/>
          </p:nvCxnSpPr>
          <p:spPr>
            <a:xfrm>
              <a:off x="12001500" y="285461"/>
              <a:ext cx="0" cy="492413"/>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11877809" y="285461"/>
              <a:ext cx="0" cy="492413"/>
            </a:xfrm>
            <a:prstGeom prst="line">
              <a:avLst/>
            </a:prstGeom>
            <a:ln w="63500">
              <a:solidFill>
                <a:srgbClr val="76C4A5"/>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11754118" y="285461"/>
              <a:ext cx="0" cy="492413"/>
            </a:xfrm>
            <a:prstGeom prst="line">
              <a:avLst/>
            </a:prstGeom>
            <a:ln w="63500">
              <a:solidFill>
                <a:srgbClr val="89CA7F"/>
              </a:solidFill>
            </a:ln>
          </p:spPr>
          <p:style>
            <a:lnRef idx="1">
              <a:schemeClr val="accent1"/>
            </a:lnRef>
            <a:fillRef idx="0">
              <a:schemeClr val="accent1"/>
            </a:fillRef>
            <a:effectRef idx="0">
              <a:schemeClr val="accent1"/>
            </a:effectRef>
            <a:fontRef idx="minor">
              <a:schemeClr val="tx1"/>
            </a:fontRef>
          </p:style>
        </p:cxnSp>
      </p:grpSp>
      <p:sp>
        <p:nvSpPr>
          <p:cNvPr id="2" name="文本框 1"/>
          <p:cNvSpPr txBox="1"/>
          <p:nvPr/>
        </p:nvSpPr>
        <p:spPr>
          <a:xfrm>
            <a:off x="2369947" y="5170794"/>
            <a:ext cx="3330635" cy="338554"/>
          </a:xfrm>
          <a:prstGeom prst="rect">
            <a:avLst/>
          </a:prstGeom>
          <a:noFill/>
        </p:spPr>
        <p:txBody>
          <a:bodyPr wrap="square" rtlCol="0">
            <a:spAutoFit/>
          </a:bodyPr>
          <a:lstStyle/>
          <a:p>
            <a:r>
              <a:rPr lang="zh-CN" altLang="zh-CN" sz="1600" dirty="0">
                <a:latin typeface="微软雅黑" panose="020B0503020204020204" pitchFamily="34" charset="-122"/>
                <a:ea typeface="微软雅黑" panose="020B0503020204020204" pitchFamily="34" charset="-122"/>
              </a:rPr>
              <a:t>图</a:t>
            </a:r>
            <a:r>
              <a:rPr lang="en-US" altLang="zh-CN" sz="1600" dirty="0">
                <a:latin typeface="微软雅黑" panose="020B0503020204020204" pitchFamily="34" charset="-122"/>
                <a:ea typeface="微软雅黑" panose="020B0503020204020204" pitchFamily="34" charset="-122"/>
              </a:rPr>
              <a:t>4-4-9 </a:t>
            </a:r>
            <a:r>
              <a:rPr lang="zh-CN" altLang="zh-CN" sz="1600" dirty="0">
                <a:latin typeface="微软雅黑" panose="020B0503020204020204" pitchFamily="34" charset="-122"/>
                <a:ea typeface="微软雅黑" panose="020B0503020204020204" pitchFamily="34" charset="-122"/>
              </a:rPr>
              <a:t>去水印后的图像</a:t>
            </a:r>
          </a:p>
        </p:txBody>
      </p:sp>
      <p:pic>
        <p:nvPicPr>
          <p:cNvPr id="25" name="图片 24"/>
          <p:cNvPicPr/>
          <p:nvPr/>
        </p:nvPicPr>
        <p:blipFill>
          <a:blip r:embed="rId4"/>
          <a:stretch>
            <a:fillRect/>
          </a:stretch>
        </p:blipFill>
        <p:spPr>
          <a:xfrm>
            <a:off x="2141347" y="1671782"/>
            <a:ext cx="228600" cy="172720"/>
          </a:xfrm>
          <a:prstGeom prst="rect">
            <a:avLst/>
          </a:prstGeom>
          <a:noFill/>
          <a:ln>
            <a:noFill/>
          </a:ln>
        </p:spPr>
      </p:pic>
      <p:pic>
        <p:nvPicPr>
          <p:cNvPr id="26" name="图片 25" descr="QQ截图20230810110621"/>
          <p:cNvPicPr/>
          <p:nvPr/>
        </p:nvPicPr>
        <p:blipFill>
          <a:blip r:embed="rId5"/>
          <a:srcRect l="7225" r="2071" b="7527"/>
          <a:stretch>
            <a:fillRect/>
          </a:stretch>
        </p:blipFill>
        <p:spPr>
          <a:xfrm>
            <a:off x="689870" y="2924190"/>
            <a:ext cx="3659505" cy="2233930"/>
          </a:xfrm>
          <a:prstGeom prst="rect">
            <a:avLst/>
          </a:prstGeom>
          <a:ln>
            <a:solidFill>
              <a:schemeClr val="tx1"/>
            </a:solidFill>
          </a:ln>
        </p:spPr>
      </p:pic>
      <p:pic>
        <p:nvPicPr>
          <p:cNvPr id="27" name="图片 26" descr="QQ截图20230810110646"/>
          <p:cNvPicPr/>
          <p:nvPr/>
        </p:nvPicPr>
        <p:blipFill>
          <a:blip r:embed="rId6"/>
          <a:srcRect l="29819" t="4499" r="9593"/>
          <a:stretch>
            <a:fillRect/>
          </a:stretch>
        </p:blipFill>
        <p:spPr>
          <a:xfrm>
            <a:off x="4622255" y="2920380"/>
            <a:ext cx="1349375" cy="2237740"/>
          </a:xfrm>
          <a:prstGeom prst="rect">
            <a:avLst/>
          </a:prstGeom>
          <a:ln>
            <a:solidFill>
              <a:schemeClr val="tx1"/>
            </a:solidFill>
          </a:ln>
        </p:spPr>
      </p:pic>
      <p:sp>
        <p:nvSpPr>
          <p:cNvPr id="28" name="右箭头 27"/>
          <p:cNvSpPr/>
          <p:nvPr/>
        </p:nvSpPr>
        <p:spPr>
          <a:xfrm>
            <a:off x="3709291" y="3317773"/>
            <a:ext cx="412115" cy="167640"/>
          </a:xfrm>
          <a:prstGeom prst="rightArrow">
            <a:avLst/>
          </a:prstGeom>
          <a:solidFill>
            <a:srgbClr val="FF0000"/>
          </a:solidFill>
          <a:ln w="6350">
            <a:solidFill>
              <a:schemeClr val="bg1"/>
            </a:solidFill>
          </a:ln>
        </p:spPr>
        <p:style>
          <a:lnRef idx="2">
            <a:schemeClr val="accent4">
              <a:shade val="50000"/>
            </a:schemeClr>
          </a:lnRef>
          <a:fillRef idx="1">
            <a:schemeClr val="accent4"/>
          </a:fillRef>
          <a:effectRef idx="0">
            <a:schemeClr val="accent4"/>
          </a:effectRef>
          <a:fontRef idx="minor">
            <a:schemeClr val="lt1"/>
          </a:fontRef>
        </p:style>
        <p:txBody>
          <a:bodyPr rot="0" spcFirstLastPara="0" vert="horz" wrap="square" lIns="91440" tIns="45720" rIns="91440" bIns="45720" numCol="1" spcCol="0" rtlCol="0" fromWordArt="0" anchor="ctr" anchorCtr="0" forceAA="0" compatLnSpc="1">
            <a:noAutofit/>
          </a:bodyPr>
          <a:lstStyle/>
          <a:p>
            <a:endParaRPr lang="zh-CN" altLang="en-US"/>
          </a:p>
        </p:txBody>
      </p:sp>
      <p:pic>
        <p:nvPicPr>
          <p:cNvPr id="29" name="图片 28" descr="QQ截图20230810110831"/>
          <p:cNvPicPr/>
          <p:nvPr/>
        </p:nvPicPr>
        <p:blipFill>
          <a:blip r:embed="rId7"/>
          <a:srcRect l="1030"/>
          <a:stretch>
            <a:fillRect/>
          </a:stretch>
        </p:blipFill>
        <p:spPr>
          <a:xfrm>
            <a:off x="6219224" y="2815579"/>
            <a:ext cx="5064760" cy="2355215"/>
          </a:xfrm>
          <a:prstGeom prst="rect">
            <a:avLst/>
          </a:prstGeom>
        </p:spPr>
      </p:pic>
      <p:sp>
        <p:nvSpPr>
          <p:cNvPr id="31" name="文本框 30"/>
          <p:cNvSpPr txBox="1"/>
          <p:nvPr/>
        </p:nvSpPr>
        <p:spPr>
          <a:xfrm>
            <a:off x="7821899" y="5262634"/>
            <a:ext cx="3330635" cy="338554"/>
          </a:xfrm>
          <a:prstGeom prst="rect">
            <a:avLst/>
          </a:prstGeom>
          <a:noFill/>
        </p:spPr>
        <p:txBody>
          <a:bodyPr wrap="square" rtlCol="0">
            <a:spAutoFit/>
          </a:bodyPr>
          <a:lstStyle/>
          <a:p>
            <a:r>
              <a:rPr lang="zh-CN" altLang="zh-CN" sz="1600" dirty="0">
                <a:latin typeface="微软雅黑" panose="020B0503020204020204" pitchFamily="34" charset="-122"/>
                <a:ea typeface="微软雅黑" panose="020B0503020204020204" pitchFamily="34" charset="-122"/>
              </a:rPr>
              <a:t>图</a:t>
            </a:r>
            <a:r>
              <a:rPr lang="en-US" altLang="zh-CN" sz="1600" dirty="0">
                <a:latin typeface="微软雅黑" panose="020B0503020204020204" pitchFamily="34" charset="-122"/>
                <a:ea typeface="微软雅黑" panose="020B0503020204020204" pitchFamily="34" charset="-122"/>
              </a:rPr>
              <a:t>4-4-10 </a:t>
            </a:r>
            <a:r>
              <a:rPr lang="zh-CN" altLang="zh-CN" sz="1600" dirty="0">
                <a:latin typeface="微软雅黑" panose="020B0503020204020204" pitchFamily="34" charset="-122"/>
                <a:ea typeface="微软雅黑" panose="020B0503020204020204" pitchFamily="34" charset="-122"/>
              </a:rPr>
              <a:t>复制后的图像</a:t>
            </a:r>
          </a:p>
        </p:txBody>
      </p:sp>
    </p:spTree>
    <p:extLst>
      <p:ext uri="{BB962C8B-B14F-4D97-AF65-F5344CB8AC3E}">
        <p14:creationId xmlns:p14="http://schemas.microsoft.com/office/powerpoint/2010/main" val="165807886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0" y="0"/>
            <a:ext cx="12201793" cy="6858000"/>
            <a:chOff x="-4" y="0"/>
            <a:chExt cx="12201793" cy="6858000"/>
          </a:xfrm>
        </p:grpSpPr>
        <p:sp>
          <p:nvSpPr>
            <p:cNvPr id="21" name="直角三角形 20"/>
            <p:cNvSpPr/>
            <p:nvPr/>
          </p:nvSpPr>
          <p:spPr>
            <a:xfrm rot="5400000">
              <a:off x="1588432" y="-1588436"/>
              <a:ext cx="1155700" cy="433257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直角三角形 21"/>
            <p:cNvSpPr/>
            <p:nvPr/>
          </p:nvSpPr>
          <p:spPr>
            <a:xfrm rot="5400000">
              <a:off x="197277" y="-197278"/>
              <a:ext cx="1155704" cy="1550259"/>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3" name="直角三角形 22"/>
            <p:cNvSpPr/>
            <p:nvPr/>
          </p:nvSpPr>
          <p:spPr>
            <a:xfrm rot="16200000">
              <a:off x="10401570" y="5067570"/>
              <a:ext cx="1031966" cy="254889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直角三角形 23"/>
            <p:cNvSpPr/>
            <p:nvPr/>
          </p:nvSpPr>
          <p:spPr>
            <a:xfrm rot="16200000">
              <a:off x="11287389" y="5943599"/>
              <a:ext cx="914400" cy="914400"/>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 name="矩形 7"/>
          <p:cNvSpPr/>
          <p:nvPr/>
        </p:nvSpPr>
        <p:spPr>
          <a:xfrm>
            <a:off x="7294880" y="285750"/>
            <a:ext cx="4384675" cy="583565"/>
          </a:xfrm>
          <a:prstGeom prst="rect">
            <a:avLst/>
          </a:prstGeom>
        </p:spPr>
        <p:txBody>
          <a:bodyPr wrap="square">
            <a:spAutoFit/>
          </a:bodyPr>
          <a:lstStyle/>
          <a:p>
            <a:pPr algn="r">
              <a:defRPr/>
            </a:pPr>
            <a:r>
              <a:rPr lang="zh-CN" altLang="en-US" sz="32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任务实施</a:t>
            </a:r>
          </a:p>
        </p:txBody>
      </p:sp>
      <p:sp>
        <p:nvSpPr>
          <p:cNvPr id="12" name="矩形 11"/>
          <p:cNvSpPr/>
          <p:nvPr/>
        </p:nvSpPr>
        <p:spPr>
          <a:xfrm>
            <a:off x="631825" y="1075003"/>
            <a:ext cx="11047730" cy="1754326"/>
          </a:xfrm>
          <a:prstGeom prst="rect">
            <a:avLst/>
          </a:prstGeom>
        </p:spPr>
        <p:txBody>
          <a:bodyPr wrap="square">
            <a:spAutoFit/>
          </a:bodyPr>
          <a:lstStyle/>
          <a:p>
            <a:pPr>
              <a:lnSpc>
                <a:spcPct val="150000"/>
              </a:lnSpc>
            </a:pPr>
            <a:r>
              <a:rPr lang="zh-CN" altLang="zh-CN" dirty="0">
                <a:latin typeface="微软雅黑" panose="020B0503020204020204" pitchFamily="34" charset="-122"/>
                <a:ea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rPr>
              <a:t>5</a:t>
            </a:r>
            <a:r>
              <a:rPr lang="zh-CN" altLang="zh-CN" dirty="0">
                <a:latin typeface="微软雅黑" panose="020B0503020204020204" pitchFamily="34" charset="-122"/>
                <a:ea typeface="微软雅黑" panose="020B0503020204020204" pitchFamily="34" charset="-122"/>
              </a:rPr>
              <a:t>）添加“七夕特惠”促销水印。单击自定义形状</a:t>
            </a:r>
            <a:r>
              <a:rPr lang="zh-CN" altLang="zh-CN" dirty="0" smtClean="0">
                <a:latin typeface="微软雅黑" panose="020B0503020204020204" pitchFamily="34" charset="-122"/>
                <a:ea typeface="微软雅黑" panose="020B0503020204020204" pitchFamily="34" charset="-122"/>
              </a:rPr>
              <a:t>工具</a:t>
            </a:r>
            <a:r>
              <a:rPr lang="en-US" altLang="zh-CN" dirty="0" smtClean="0">
                <a:latin typeface="微软雅黑" panose="020B0503020204020204" pitchFamily="34" charset="-122"/>
                <a:ea typeface="微软雅黑" panose="020B0503020204020204" pitchFamily="34" charset="-122"/>
              </a:rPr>
              <a:t>      </a:t>
            </a:r>
            <a:r>
              <a:rPr lang="zh-CN" altLang="en-US" dirty="0" smtClean="0">
                <a:latin typeface="微软雅黑" panose="020B0503020204020204" pitchFamily="34" charset="-122"/>
                <a:ea typeface="微软雅黑" panose="020B0503020204020204" pitchFamily="34" charset="-122"/>
              </a:rPr>
              <a:t>，</a:t>
            </a:r>
            <a:r>
              <a:rPr lang="zh-CN" altLang="zh-CN" dirty="0" smtClean="0">
                <a:latin typeface="微软雅黑" panose="020B0503020204020204" pitchFamily="34" charset="-122"/>
                <a:ea typeface="微软雅黑" panose="020B0503020204020204" pitchFamily="34" charset="-122"/>
              </a:rPr>
              <a:t>选择</a:t>
            </a:r>
            <a:r>
              <a:rPr lang="en-US" altLang="zh-CN" dirty="0" smtClean="0">
                <a:latin typeface="微软雅黑" panose="020B0503020204020204" pitchFamily="34" charset="-122"/>
                <a:ea typeface="微软雅黑" panose="020B0503020204020204" pitchFamily="34" charset="-122"/>
              </a:rPr>
              <a:t>        </a:t>
            </a:r>
            <a:r>
              <a:rPr lang="zh-CN" altLang="en-US" dirty="0" smtClean="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绘制图形，并进行渐变填充，选择径向渐变，如图</a:t>
            </a:r>
            <a:r>
              <a:rPr lang="en-US" altLang="zh-CN" dirty="0">
                <a:latin typeface="微软雅黑" panose="020B0503020204020204" pitchFamily="34" charset="-122"/>
                <a:ea typeface="微软雅黑" panose="020B0503020204020204" pitchFamily="34" charset="-122"/>
              </a:rPr>
              <a:t>4-4-11</a:t>
            </a:r>
            <a:r>
              <a:rPr lang="zh-CN" altLang="zh-CN" dirty="0">
                <a:latin typeface="微软雅黑" panose="020B0503020204020204" pitchFamily="34" charset="-122"/>
                <a:ea typeface="微软雅黑" panose="020B0503020204020204" pitchFamily="34" charset="-122"/>
              </a:rPr>
              <a:t>所示。在图层面板上，选择该图层，单击右键，选择“混合选项”，弹出“图层面板对话框”，添加投影，如图</a:t>
            </a:r>
            <a:r>
              <a:rPr lang="en-US" altLang="zh-CN" dirty="0">
                <a:latin typeface="微软雅黑" panose="020B0503020204020204" pitchFamily="34" charset="-122"/>
                <a:ea typeface="微软雅黑" panose="020B0503020204020204" pitchFamily="34" charset="-122"/>
              </a:rPr>
              <a:t>4-4-12</a:t>
            </a:r>
            <a:r>
              <a:rPr lang="zh-CN" altLang="zh-CN" dirty="0">
                <a:latin typeface="微软雅黑" panose="020B0503020204020204" pitchFamily="34" charset="-122"/>
                <a:ea typeface="微软雅黑" panose="020B0503020204020204" pitchFamily="34" charset="-122"/>
              </a:rPr>
              <a:t>所示。单击钢笔</a:t>
            </a:r>
            <a:r>
              <a:rPr lang="zh-CN" altLang="zh-CN" dirty="0" smtClean="0">
                <a:latin typeface="微软雅黑" panose="020B0503020204020204" pitchFamily="34" charset="-122"/>
                <a:ea typeface="微软雅黑" panose="020B0503020204020204" pitchFamily="34" charset="-122"/>
              </a:rPr>
              <a:t>工具</a:t>
            </a:r>
            <a:r>
              <a:rPr lang="en-US" altLang="zh-CN" dirty="0" smtClean="0">
                <a:latin typeface="微软雅黑" panose="020B0503020204020204" pitchFamily="34" charset="-122"/>
                <a:ea typeface="微软雅黑" panose="020B0503020204020204" pitchFamily="34" charset="-122"/>
              </a:rPr>
              <a:t>     </a:t>
            </a:r>
            <a:r>
              <a:rPr lang="zh-CN" altLang="en-US" dirty="0" smtClean="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画出形状图形，并沿路径编辑文字，促销水印制作完成，如图</a:t>
            </a:r>
            <a:r>
              <a:rPr lang="en-US" altLang="zh-CN" dirty="0">
                <a:latin typeface="微软雅黑" panose="020B0503020204020204" pitchFamily="34" charset="-122"/>
                <a:ea typeface="微软雅黑" panose="020B0503020204020204" pitchFamily="34" charset="-122"/>
              </a:rPr>
              <a:t>4-4-13</a:t>
            </a:r>
            <a:r>
              <a:rPr lang="zh-CN" altLang="zh-CN" dirty="0">
                <a:latin typeface="微软雅黑" panose="020B0503020204020204" pitchFamily="34" charset="-122"/>
                <a:ea typeface="微软雅黑" panose="020B0503020204020204" pitchFamily="34" charset="-122"/>
              </a:rPr>
              <a:t>所示。</a:t>
            </a:r>
            <a:endParaRPr lang="zh-CN" altLang="en-US" dirty="0">
              <a:latin typeface="微软雅黑" panose="020B0503020204020204" pitchFamily="34" charset="-122"/>
              <a:ea typeface="微软雅黑" panose="020B0503020204020204" pitchFamily="34" charset="-122"/>
              <a:sym typeface="+mn-ea"/>
            </a:endParaRPr>
          </a:p>
        </p:txBody>
      </p:sp>
      <p:pic>
        <p:nvPicPr>
          <p:cNvPr id="30" name="图片 29" descr="logo"/>
          <p:cNvPicPr>
            <a:picLocks noChangeAspect="1"/>
          </p:cNvPicPr>
          <p:nvPr/>
        </p:nvPicPr>
        <p:blipFill>
          <a:blip r:embed="rId3"/>
          <a:stretch>
            <a:fillRect/>
          </a:stretch>
        </p:blipFill>
        <p:spPr>
          <a:xfrm>
            <a:off x="235515" y="6161956"/>
            <a:ext cx="3114673" cy="503799"/>
          </a:xfrm>
          <a:prstGeom prst="rect">
            <a:avLst/>
          </a:prstGeom>
        </p:spPr>
      </p:pic>
      <p:grpSp>
        <p:nvGrpSpPr>
          <p:cNvPr id="37" name="组合 36"/>
          <p:cNvGrpSpPr/>
          <p:nvPr/>
        </p:nvGrpSpPr>
        <p:grpSpPr>
          <a:xfrm>
            <a:off x="11754118" y="331642"/>
            <a:ext cx="247382" cy="492413"/>
            <a:chOff x="11754118" y="285461"/>
            <a:chExt cx="247382" cy="492413"/>
          </a:xfrm>
        </p:grpSpPr>
        <p:cxnSp>
          <p:nvCxnSpPr>
            <p:cNvPr id="33" name="直接连接符 32"/>
            <p:cNvCxnSpPr/>
            <p:nvPr/>
          </p:nvCxnSpPr>
          <p:spPr>
            <a:xfrm>
              <a:off x="12001500" y="285461"/>
              <a:ext cx="0" cy="492413"/>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11877809" y="285461"/>
              <a:ext cx="0" cy="492413"/>
            </a:xfrm>
            <a:prstGeom prst="line">
              <a:avLst/>
            </a:prstGeom>
            <a:ln w="63500">
              <a:solidFill>
                <a:srgbClr val="76C4A5"/>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11754118" y="285461"/>
              <a:ext cx="0" cy="492413"/>
            </a:xfrm>
            <a:prstGeom prst="line">
              <a:avLst/>
            </a:prstGeom>
            <a:ln w="63500">
              <a:solidFill>
                <a:srgbClr val="89CA7F"/>
              </a:solidFill>
            </a:ln>
          </p:spPr>
          <p:style>
            <a:lnRef idx="1">
              <a:schemeClr val="accent1"/>
            </a:lnRef>
            <a:fillRef idx="0">
              <a:schemeClr val="accent1"/>
            </a:fillRef>
            <a:effectRef idx="0">
              <a:schemeClr val="accent1"/>
            </a:effectRef>
            <a:fontRef idx="minor">
              <a:schemeClr val="tx1"/>
            </a:fontRef>
          </p:style>
        </p:cxnSp>
      </p:grpSp>
      <p:sp>
        <p:nvSpPr>
          <p:cNvPr id="2" name="文本框 1"/>
          <p:cNvSpPr txBox="1"/>
          <p:nvPr/>
        </p:nvSpPr>
        <p:spPr>
          <a:xfrm>
            <a:off x="5127419" y="5789709"/>
            <a:ext cx="3330635" cy="307777"/>
          </a:xfrm>
          <a:prstGeom prst="rect">
            <a:avLst/>
          </a:prstGeom>
          <a:noFill/>
        </p:spPr>
        <p:txBody>
          <a:bodyPr wrap="square" rtlCol="0">
            <a:spAutoFit/>
          </a:bodyPr>
          <a:lstStyle/>
          <a:p>
            <a:r>
              <a:rPr lang="zh-CN" altLang="zh-CN" sz="1400" dirty="0">
                <a:latin typeface="微软雅黑" panose="020B0503020204020204" pitchFamily="34" charset="-122"/>
                <a:ea typeface="微软雅黑" panose="020B0503020204020204" pitchFamily="34" charset="-122"/>
              </a:rPr>
              <a:t>图</a:t>
            </a:r>
            <a:r>
              <a:rPr lang="en-US" altLang="zh-CN" sz="1400" dirty="0">
                <a:latin typeface="微软雅黑" panose="020B0503020204020204" pitchFamily="34" charset="-122"/>
                <a:ea typeface="微软雅黑" panose="020B0503020204020204" pitchFamily="34" charset="-122"/>
              </a:rPr>
              <a:t>4-4-11 </a:t>
            </a:r>
            <a:r>
              <a:rPr lang="zh-CN" altLang="zh-CN" sz="1400" dirty="0">
                <a:latin typeface="微软雅黑" panose="020B0503020204020204" pitchFamily="34" charset="-122"/>
                <a:ea typeface="微软雅黑" panose="020B0503020204020204" pitchFamily="34" charset="-122"/>
              </a:rPr>
              <a:t>渐变填充图形</a:t>
            </a:r>
          </a:p>
        </p:txBody>
      </p:sp>
      <p:pic>
        <p:nvPicPr>
          <p:cNvPr id="25" name="图片 24"/>
          <p:cNvPicPr/>
          <p:nvPr/>
        </p:nvPicPr>
        <p:blipFill>
          <a:blip r:embed="rId4"/>
          <a:stretch>
            <a:fillRect/>
          </a:stretch>
        </p:blipFill>
        <p:spPr>
          <a:xfrm>
            <a:off x="6405387" y="1276754"/>
            <a:ext cx="213360" cy="172085"/>
          </a:xfrm>
          <a:prstGeom prst="rect">
            <a:avLst/>
          </a:prstGeom>
          <a:noFill/>
          <a:ln>
            <a:noFill/>
          </a:ln>
        </p:spPr>
      </p:pic>
      <p:pic>
        <p:nvPicPr>
          <p:cNvPr id="26" name="图片 25"/>
          <p:cNvPicPr/>
          <p:nvPr/>
        </p:nvPicPr>
        <p:blipFill>
          <a:blip r:embed="rId5"/>
          <a:stretch>
            <a:fillRect/>
          </a:stretch>
        </p:blipFill>
        <p:spPr>
          <a:xfrm>
            <a:off x="7505382" y="1246364"/>
            <a:ext cx="511175" cy="195580"/>
          </a:xfrm>
          <a:prstGeom prst="rect">
            <a:avLst/>
          </a:prstGeom>
          <a:noFill/>
          <a:ln>
            <a:noFill/>
          </a:ln>
        </p:spPr>
      </p:pic>
      <p:pic>
        <p:nvPicPr>
          <p:cNvPr id="27" name="图片 26"/>
          <p:cNvPicPr/>
          <p:nvPr/>
        </p:nvPicPr>
        <p:blipFill>
          <a:blip r:embed="rId6"/>
          <a:stretch>
            <a:fillRect/>
          </a:stretch>
        </p:blipFill>
        <p:spPr>
          <a:xfrm>
            <a:off x="6541277" y="2096744"/>
            <a:ext cx="251460" cy="224790"/>
          </a:xfrm>
          <a:prstGeom prst="rect">
            <a:avLst/>
          </a:prstGeom>
          <a:noFill/>
          <a:ln>
            <a:noFill/>
          </a:ln>
        </p:spPr>
      </p:pic>
      <p:pic>
        <p:nvPicPr>
          <p:cNvPr id="28" name="图片 27" descr="QQ截图20230810114046"/>
          <p:cNvPicPr/>
          <p:nvPr/>
        </p:nvPicPr>
        <p:blipFill>
          <a:blip r:embed="rId7"/>
          <a:srcRect b="7426"/>
          <a:stretch>
            <a:fillRect/>
          </a:stretch>
        </p:blipFill>
        <p:spPr>
          <a:xfrm>
            <a:off x="3674283" y="2828562"/>
            <a:ext cx="5130800" cy="2877185"/>
          </a:xfrm>
          <a:prstGeom prst="rect">
            <a:avLst/>
          </a:prstGeom>
        </p:spPr>
      </p:pic>
    </p:spTree>
    <p:extLst>
      <p:ext uri="{BB962C8B-B14F-4D97-AF65-F5344CB8AC3E}">
        <p14:creationId xmlns:p14="http://schemas.microsoft.com/office/powerpoint/2010/main" val="18227012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0" y="0"/>
            <a:ext cx="12201793" cy="6858000"/>
            <a:chOff x="-4" y="0"/>
            <a:chExt cx="12201793" cy="6858000"/>
          </a:xfrm>
        </p:grpSpPr>
        <p:sp>
          <p:nvSpPr>
            <p:cNvPr id="21" name="直角三角形 20"/>
            <p:cNvSpPr/>
            <p:nvPr/>
          </p:nvSpPr>
          <p:spPr>
            <a:xfrm rot="5400000">
              <a:off x="1588432" y="-1588436"/>
              <a:ext cx="1155700" cy="433257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直角三角形 21"/>
            <p:cNvSpPr/>
            <p:nvPr/>
          </p:nvSpPr>
          <p:spPr>
            <a:xfrm rot="5400000">
              <a:off x="197277" y="-197278"/>
              <a:ext cx="1155704" cy="1550259"/>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3" name="直角三角形 22"/>
            <p:cNvSpPr/>
            <p:nvPr/>
          </p:nvSpPr>
          <p:spPr>
            <a:xfrm rot="16200000">
              <a:off x="10401570" y="5067570"/>
              <a:ext cx="1031966" cy="254889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直角三角形 23"/>
            <p:cNvSpPr/>
            <p:nvPr/>
          </p:nvSpPr>
          <p:spPr>
            <a:xfrm rot="16200000">
              <a:off x="11287389" y="5943599"/>
              <a:ext cx="914400" cy="914400"/>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 name="矩形 7"/>
          <p:cNvSpPr/>
          <p:nvPr/>
        </p:nvSpPr>
        <p:spPr>
          <a:xfrm>
            <a:off x="7294880" y="285750"/>
            <a:ext cx="4384675" cy="583565"/>
          </a:xfrm>
          <a:prstGeom prst="rect">
            <a:avLst/>
          </a:prstGeom>
        </p:spPr>
        <p:txBody>
          <a:bodyPr wrap="square">
            <a:spAutoFit/>
          </a:bodyPr>
          <a:lstStyle/>
          <a:p>
            <a:pPr algn="r">
              <a:defRPr/>
            </a:pPr>
            <a:r>
              <a:rPr lang="zh-CN" altLang="en-US" sz="3200" b="1" kern="100"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任务实施</a:t>
            </a:r>
            <a:endParaRPr lang="zh-CN" altLang="en-US" sz="32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endParaRPr>
          </a:p>
        </p:txBody>
      </p:sp>
      <p:pic>
        <p:nvPicPr>
          <p:cNvPr id="30" name="图片 29" descr="logo"/>
          <p:cNvPicPr>
            <a:picLocks noChangeAspect="1"/>
          </p:cNvPicPr>
          <p:nvPr/>
        </p:nvPicPr>
        <p:blipFill>
          <a:blip r:embed="rId3"/>
          <a:stretch>
            <a:fillRect/>
          </a:stretch>
        </p:blipFill>
        <p:spPr>
          <a:xfrm>
            <a:off x="235515" y="6161956"/>
            <a:ext cx="3114673" cy="503799"/>
          </a:xfrm>
          <a:prstGeom prst="rect">
            <a:avLst/>
          </a:prstGeom>
        </p:spPr>
      </p:pic>
      <p:grpSp>
        <p:nvGrpSpPr>
          <p:cNvPr id="37" name="组合 36"/>
          <p:cNvGrpSpPr/>
          <p:nvPr/>
        </p:nvGrpSpPr>
        <p:grpSpPr>
          <a:xfrm>
            <a:off x="11754118" y="331642"/>
            <a:ext cx="247382" cy="492413"/>
            <a:chOff x="11754118" y="285461"/>
            <a:chExt cx="247382" cy="492413"/>
          </a:xfrm>
        </p:grpSpPr>
        <p:cxnSp>
          <p:nvCxnSpPr>
            <p:cNvPr id="33" name="直接连接符 32"/>
            <p:cNvCxnSpPr/>
            <p:nvPr/>
          </p:nvCxnSpPr>
          <p:spPr>
            <a:xfrm>
              <a:off x="12001500" y="285461"/>
              <a:ext cx="0" cy="492413"/>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11877809" y="285461"/>
              <a:ext cx="0" cy="492413"/>
            </a:xfrm>
            <a:prstGeom prst="line">
              <a:avLst/>
            </a:prstGeom>
            <a:ln w="63500">
              <a:solidFill>
                <a:srgbClr val="76C4A5"/>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11754118" y="285461"/>
              <a:ext cx="0" cy="492413"/>
            </a:xfrm>
            <a:prstGeom prst="line">
              <a:avLst/>
            </a:prstGeom>
            <a:ln w="63500">
              <a:solidFill>
                <a:srgbClr val="89CA7F"/>
              </a:solidFill>
            </a:ln>
          </p:spPr>
          <p:style>
            <a:lnRef idx="1">
              <a:schemeClr val="accent1"/>
            </a:lnRef>
            <a:fillRef idx="0">
              <a:schemeClr val="accent1"/>
            </a:fillRef>
            <a:effectRef idx="0">
              <a:schemeClr val="accent1"/>
            </a:effectRef>
            <a:fontRef idx="minor">
              <a:schemeClr val="tx1"/>
            </a:fontRef>
          </p:style>
        </p:cxnSp>
      </p:grpSp>
      <p:pic>
        <p:nvPicPr>
          <p:cNvPr id="17" name="图片 16" descr="QQ截图20230810114438"/>
          <p:cNvPicPr/>
          <p:nvPr/>
        </p:nvPicPr>
        <p:blipFill>
          <a:blip r:embed="rId4"/>
          <a:stretch>
            <a:fillRect/>
          </a:stretch>
        </p:blipFill>
        <p:spPr>
          <a:xfrm>
            <a:off x="831778" y="1735801"/>
            <a:ext cx="5036820" cy="2388870"/>
          </a:xfrm>
          <a:prstGeom prst="rect">
            <a:avLst/>
          </a:prstGeom>
        </p:spPr>
      </p:pic>
      <p:sp>
        <p:nvSpPr>
          <p:cNvPr id="2" name="文本框 1"/>
          <p:cNvSpPr txBox="1"/>
          <p:nvPr/>
        </p:nvSpPr>
        <p:spPr>
          <a:xfrm>
            <a:off x="2261062" y="4219984"/>
            <a:ext cx="2360815" cy="615553"/>
          </a:xfrm>
          <a:prstGeom prst="rect">
            <a:avLst/>
          </a:prstGeom>
          <a:noFill/>
        </p:spPr>
        <p:txBody>
          <a:bodyPr wrap="square" rtlCol="0">
            <a:spAutoFit/>
          </a:bodyPr>
          <a:lstStyle/>
          <a:p>
            <a:r>
              <a:rPr lang="zh-CN" altLang="zh-CN" sz="1600" dirty="0" smtClean="0">
                <a:latin typeface="微软雅黑" panose="020B0503020204020204" pitchFamily="34" charset="-122"/>
                <a:ea typeface="微软雅黑" panose="020B0503020204020204" pitchFamily="34" charset="-122"/>
              </a:rPr>
              <a:t>图</a:t>
            </a:r>
            <a:r>
              <a:rPr lang="en-US" altLang="zh-CN" sz="1600" dirty="0">
                <a:latin typeface="微软雅黑" panose="020B0503020204020204" pitchFamily="34" charset="-122"/>
                <a:ea typeface="微软雅黑" panose="020B0503020204020204" pitchFamily="34" charset="-122"/>
              </a:rPr>
              <a:t>4-4-12 </a:t>
            </a:r>
            <a:r>
              <a:rPr lang="zh-CN" altLang="zh-CN" sz="1600" dirty="0">
                <a:latin typeface="微软雅黑" panose="020B0503020204020204" pitchFamily="34" charset="-122"/>
                <a:ea typeface="微软雅黑" panose="020B0503020204020204" pitchFamily="34" charset="-122"/>
              </a:rPr>
              <a:t>添加投影</a:t>
            </a:r>
          </a:p>
          <a:p>
            <a:endParaRPr lang="zh-CN" altLang="en-US" dirty="0"/>
          </a:p>
        </p:txBody>
      </p:sp>
      <p:pic>
        <p:nvPicPr>
          <p:cNvPr id="25" name="图片 24" descr="QQ截图20230810115935"/>
          <p:cNvPicPr/>
          <p:nvPr/>
        </p:nvPicPr>
        <p:blipFill>
          <a:blip r:embed="rId5"/>
          <a:stretch>
            <a:fillRect/>
          </a:stretch>
        </p:blipFill>
        <p:spPr>
          <a:xfrm>
            <a:off x="6449695" y="1785331"/>
            <a:ext cx="4961890" cy="2289810"/>
          </a:xfrm>
          <a:prstGeom prst="rect">
            <a:avLst/>
          </a:prstGeom>
        </p:spPr>
      </p:pic>
      <p:sp>
        <p:nvSpPr>
          <p:cNvPr id="26" name="文本框 25"/>
          <p:cNvSpPr txBox="1"/>
          <p:nvPr/>
        </p:nvSpPr>
        <p:spPr>
          <a:xfrm>
            <a:off x="7750232" y="4219984"/>
            <a:ext cx="3006437" cy="615553"/>
          </a:xfrm>
          <a:prstGeom prst="rect">
            <a:avLst/>
          </a:prstGeom>
          <a:noFill/>
        </p:spPr>
        <p:txBody>
          <a:bodyPr wrap="square" rtlCol="0">
            <a:spAutoFit/>
          </a:bodyPr>
          <a:lstStyle/>
          <a:p>
            <a:r>
              <a:rPr lang="zh-CN" altLang="zh-CN" sz="1600" dirty="0">
                <a:latin typeface="微软雅黑" panose="020B0503020204020204" pitchFamily="34" charset="-122"/>
                <a:ea typeface="微软雅黑" panose="020B0503020204020204" pitchFamily="34" charset="-122"/>
              </a:rPr>
              <a:t>图</a:t>
            </a:r>
            <a:r>
              <a:rPr lang="en-US" altLang="zh-CN" sz="1600" dirty="0">
                <a:latin typeface="微软雅黑" panose="020B0503020204020204" pitchFamily="34" charset="-122"/>
                <a:ea typeface="微软雅黑" panose="020B0503020204020204" pitchFamily="34" charset="-122"/>
              </a:rPr>
              <a:t>4-4-13 </a:t>
            </a:r>
            <a:r>
              <a:rPr lang="zh-CN" altLang="zh-CN" sz="1600" dirty="0">
                <a:latin typeface="微软雅黑" panose="020B0503020204020204" pitchFamily="34" charset="-122"/>
                <a:ea typeface="微软雅黑" panose="020B0503020204020204" pitchFamily="34" charset="-122"/>
              </a:rPr>
              <a:t>促销水印制作完成</a:t>
            </a:r>
          </a:p>
          <a:p>
            <a:endParaRPr lang="zh-CN" altLang="en-US" dirty="0"/>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0" y="0"/>
            <a:ext cx="12201793" cy="6858000"/>
            <a:chOff x="-4" y="0"/>
            <a:chExt cx="12201793" cy="6858000"/>
          </a:xfrm>
        </p:grpSpPr>
        <p:sp>
          <p:nvSpPr>
            <p:cNvPr id="21" name="直角三角形 20"/>
            <p:cNvSpPr/>
            <p:nvPr/>
          </p:nvSpPr>
          <p:spPr>
            <a:xfrm rot="5400000">
              <a:off x="1588432" y="-1588436"/>
              <a:ext cx="1155700" cy="433257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直角三角形 21"/>
            <p:cNvSpPr/>
            <p:nvPr/>
          </p:nvSpPr>
          <p:spPr>
            <a:xfrm rot="5400000">
              <a:off x="197277" y="-197278"/>
              <a:ext cx="1155704" cy="1550259"/>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3" name="直角三角形 22"/>
            <p:cNvSpPr/>
            <p:nvPr/>
          </p:nvSpPr>
          <p:spPr>
            <a:xfrm rot="16200000">
              <a:off x="10401570" y="5067570"/>
              <a:ext cx="1031966" cy="254889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直角三角形 23"/>
            <p:cNvSpPr/>
            <p:nvPr/>
          </p:nvSpPr>
          <p:spPr>
            <a:xfrm rot="16200000">
              <a:off x="11287389" y="5943599"/>
              <a:ext cx="914400" cy="914400"/>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 name="矩形 7"/>
          <p:cNvSpPr/>
          <p:nvPr/>
        </p:nvSpPr>
        <p:spPr>
          <a:xfrm>
            <a:off x="7294880" y="285750"/>
            <a:ext cx="4384675" cy="583565"/>
          </a:xfrm>
          <a:prstGeom prst="rect">
            <a:avLst/>
          </a:prstGeom>
        </p:spPr>
        <p:txBody>
          <a:bodyPr wrap="square">
            <a:spAutoFit/>
          </a:bodyPr>
          <a:lstStyle/>
          <a:p>
            <a:pPr algn="r">
              <a:defRPr/>
            </a:pPr>
            <a:r>
              <a:rPr lang="zh-CN" altLang="en-US" sz="32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任务实施</a:t>
            </a:r>
          </a:p>
        </p:txBody>
      </p:sp>
      <p:sp>
        <p:nvSpPr>
          <p:cNvPr id="12" name="矩形 11"/>
          <p:cNvSpPr/>
          <p:nvPr/>
        </p:nvSpPr>
        <p:spPr>
          <a:xfrm>
            <a:off x="631825" y="1075003"/>
            <a:ext cx="11047730" cy="874407"/>
          </a:xfrm>
          <a:prstGeom prst="rect">
            <a:avLst/>
          </a:prstGeom>
        </p:spPr>
        <p:txBody>
          <a:bodyPr wrap="square">
            <a:spAutoFit/>
          </a:bodyPr>
          <a:lstStyle/>
          <a:p>
            <a:pPr>
              <a:lnSpc>
                <a:spcPct val="150000"/>
              </a:lnSpc>
            </a:pPr>
            <a:r>
              <a:rPr lang="zh-CN" altLang="zh-CN" dirty="0">
                <a:latin typeface="微软雅黑" panose="020B0503020204020204" pitchFamily="34" charset="-122"/>
                <a:ea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rPr>
              <a:t>6</a:t>
            </a:r>
            <a:r>
              <a:rPr lang="zh-CN" altLang="zh-CN" dirty="0">
                <a:latin typeface="微软雅黑" panose="020B0503020204020204" pitchFamily="34" charset="-122"/>
                <a:ea typeface="微软雅黑" panose="020B0503020204020204" pitchFamily="34" charset="-122"/>
              </a:rPr>
              <a:t>）添加促销文案。添加促销文字前，先要按照海报尺寸定下文字的位置。按“</a:t>
            </a:r>
            <a:r>
              <a:rPr lang="en-US" altLang="zh-CN" dirty="0">
                <a:latin typeface="微软雅黑" panose="020B0503020204020204" pitchFamily="34" charset="-122"/>
                <a:ea typeface="微软雅黑" panose="020B0503020204020204" pitchFamily="34" charset="-122"/>
              </a:rPr>
              <a:t>CTRL+R</a:t>
            </a:r>
            <a:r>
              <a:rPr lang="zh-CN" altLang="zh-CN" dirty="0">
                <a:latin typeface="微软雅黑" panose="020B0503020204020204" pitchFamily="34" charset="-122"/>
                <a:ea typeface="微软雅黑" panose="020B0503020204020204" pitchFamily="34" charset="-122"/>
              </a:rPr>
              <a:t>”新建参考线，拖动参考线到文字的指定位置，如图</a:t>
            </a:r>
            <a:r>
              <a:rPr lang="en-US" altLang="zh-CN" dirty="0">
                <a:latin typeface="微软雅黑" panose="020B0503020204020204" pitchFamily="34" charset="-122"/>
                <a:ea typeface="微软雅黑" panose="020B0503020204020204" pitchFamily="34" charset="-122"/>
              </a:rPr>
              <a:t>4-4-14</a:t>
            </a:r>
            <a:r>
              <a:rPr lang="zh-CN" altLang="zh-CN" dirty="0">
                <a:latin typeface="微软雅黑" panose="020B0503020204020204" pitchFamily="34" charset="-122"/>
                <a:ea typeface="微软雅黑" panose="020B0503020204020204" pitchFamily="34" charset="-122"/>
              </a:rPr>
              <a:t>所示。</a:t>
            </a:r>
          </a:p>
        </p:txBody>
      </p:sp>
      <p:pic>
        <p:nvPicPr>
          <p:cNvPr id="30" name="图片 29" descr="logo"/>
          <p:cNvPicPr>
            <a:picLocks noChangeAspect="1"/>
          </p:cNvPicPr>
          <p:nvPr/>
        </p:nvPicPr>
        <p:blipFill>
          <a:blip r:embed="rId3"/>
          <a:stretch>
            <a:fillRect/>
          </a:stretch>
        </p:blipFill>
        <p:spPr>
          <a:xfrm>
            <a:off x="235515" y="6161956"/>
            <a:ext cx="3114673" cy="503799"/>
          </a:xfrm>
          <a:prstGeom prst="rect">
            <a:avLst/>
          </a:prstGeom>
        </p:spPr>
      </p:pic>
      <p:grpSp>
        <p:nvGrpSpPr>
          <p:cNvPr id="37" name="组合 36"/>
          <p:cNvGrpSpPr/>
          <p:nvPr/>
        </p:nvGrpSpPr>
        <p:grpSpPr>
          <a:xfrm>
            <a:off x="11754118" y="331642"/>
            <a:ext cx="247382" cy="492413"/>
            <a:chOff x="11754118" y="285461"/>
            <a:chExt cx="247382" cy="492413"/>
          </a:xfrm>
        </p:grpSpPr>
        <p:cxnSp>
          <p:nvCxnSpPr>
            <p:cNvPr id="33" name="直接连接符 32"/>
            <p:cNvCxnSpPr/>
            <p:nvPr/>
          </p:nvCxnSpPr>
          <p:spPr>
            <a:xfrm>
              <a:off x="12001500" y="285461"/>
              <a:ext cx="0" cy="492413"/>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11877809" y="285461"/>
              <a:ext cx="0" cy="492413"/>
            </a:xfrm>
            <a:prstGeom prst="line">
              <a:avLst/>
            </a:prstGeom>
            <a:ln w="63500">
              <a:solidFill>
                <a:srgbClr val="76C4A5"/>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11754118" y="285461"/>
              <a:ext cx="0" cy="492413"/>
            </a:xfrm>
            <a:prstGeom prst="line">
              <a:avLst/>
            </a:prstGeom>
            <a:ln w="63500">
              <a:solidFill>
                <a:srgbClr val="89CA7F"/>
              </a:solidFill>
            </a:ln>
          </p:spPr>
          <p:style>
            <a:lnRef idx="1">
              <a:schemeClr val="accent1"/>
            </a:lnRef>
            <a:fillRef idx="0">
              <a:schemeClr val="accent1"/>
            </a:fillRef>
            <a:effectRef idx="0">
              <a:schemeClr val="accent1"/>
            </a:effectRef>
            <a:fontRef idx="minor">
              <a:schemeClr val="tx1"/>
            </a:fontRef>
          </p:style>
        </p:cxnSp>
      </p:grpSp>
      <p:sp>
        <p:nvSpPr>
          <p:cNvPr id="27" name="文本框 26"/>
          <p:cNvSpPr txBox="1"/>
          <p:nvPr/>
        </p:nvSpPr>
        <p:spPr>
          <a:xfrm>
            <a:off x="5225932" y="5197112"/>
            <a:ext cx="3330635" cy="307777"/>
          </a:xfrm>
          <a:prstGeom prst="rect">
            <a:avLst/>
          </a:prstGeom>
          <a:noFill/>
        </p:spPr>
        <p:txBody>
          <a:bodyPr wrap="square" rtlCol="0">
            <a:spAutoFit/>
          </a:bodyPr>
          <a:lstStyle/>
          <a:p>
            <a:r>
              <a:rPr lang="zh-CN" altLang="zh-CN" sz="1400" dirty="0">
                <a:latin typeface="微软雅黑" panose="020B0503020204020204" pitchFamily="34" charset="-122"/>
                <a:ea typeface="微软雅黑" panose="020B0503020204020204" pitchFamily="34" charset="-122"/>
              </a:rPr>
              <a:t>图</a:t>
            </a:r>
            <a:r>
              <a:rPr lang="en-US" altLang="zh-CN" sz="1400" dirty="0">
                <a:latin typeface="微软雅黑" panose="020B0503020204020204" pitchFamily="34" charset="-122"/>
                <a:ea typeface="微软雅黑" panose="020B0503020204020204" pitchFamily="34" charset="-122"/>
              </a:rPr>
              <a:t>4-4-14 </a:t>
            </a:r>
            <a:r>
              <a:rPr lang="zh-CN" altLang="zh-CN" sz="1400" dirty="0">
                <a:latin typeface="微软雅黑" panose="020B0503020204020204" pitchFamily="34" charset="-122"/>
                <a:ea typeface="微软雅黑" panose="020B0503020204020204" pitchFamily="34" charset="-122"/>
              </a:rPr>
              <a:t>创建参考线</a:t>
            </a:r>
          </a:p>
        </p:txBody>
      </p:sp>
      <p:pic>
        <p:nvPicPr>
          <p:cNvPr id="18" name="图片 17" descr="QQ截图20230810165521"/>
          <p:cNvPicPr/>
          <p:nvPr/>
        </p:nvPicPr>
        <p:blipFill>
          <a:blip r:embed="rId4"/>
          <a:stretch>
            <a:fillRect/>
          </a:stretch>
        </p:blipFill>
        <p:spPr>
          <a:xfrm>
            <a:off x="3538537" y="2155098"/>
            <a:ext cx="5234305" cy="2990215"/>
          </a:xfrm>
          <a:prstGeom prst="rect">
            <a:avLst/>
          </a:prstGeom>
        </p:spPr>
      </p:pic>
    </p:spTree>
    <p:extLst>
      <p:ext uri="{BB962C8B-B14F-4D97-AF65-F5344CB8AC3E}">
        <p14:creationId xmlns:p14="http://schemas.microsoft.com/office/powerpoint/2010/main" val="42539849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0" y="0"/>
            <a:ext cx="12201793" cy="6858000"/>
            <a:chOff x="-4" y="0"/>
            <a:chExt cx="12201793" cy="6858000"/>
          </a:xfrm>
        </p:grpSpPr>
        <p:sp>
          <p:nvSpPr>
            <p:cNvPr id="21" name="直角三角形 20"/>
            <p:cNvSpPr/>
            <p:nvPr/>
          </p:nvSpPr>
          <p:spPr>
            <a:xfrm rot="5400000">
              <a:off x="1588432" y="-1588436"/>
              <a:ext cx="1155700" cy="433257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直角三角形 21"/>
            <p:cNvSpPr/>
            <p:nvPr/>
          </p:nvSpPr>
          <p:spPr>
            <a:xfrm rot="5400000">
              <a:off x="197277" y="-197278"/>
              <a:ext cx="1155704" cy="1550259"/>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3" name="直角三角形 22"/>
            <p:cNvSpPr/>
            <p:nvPr/>
          </p:nvSpPr>
          <p:spPr>
            <a:xfrm rot="16200000">
              <a:off x="10401570" y="5067570"/>
              <a:ext cx="1031966" cy="254889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直角三角形 23"/>
            <p:cNvSpPr/>
            <p:nvPr/>
          </p:nvSpPr>
          <p:spPr>
            <a:xfrm rot="16200000">
              <a:off x="11287389" y="5943599"/>
              <a:ext cx="914400" cy="914400"/>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 name="矩形 7"/>
          <p:cNvSpPr/>
          <p:nvPr/>
        </p:nvSpPr>
        <p:spPr>
          <a:xfrm>
            <a:off x="7294880" y="285750"/>
            <a:ext cx="4384675" cy="583565"/>
          </a:xfrm>
          <a:prstGeom prst="rect">
            <a:avLst/>
          </a:prstGeom>
        </p:spPr>
        <p:txBody>
          <a:bodyPr wrap="square">
            <a:spAutoFit/>
          </a:bodyPr>
          <a:lstStyle/>
          <a:p>
            <a:pPr algn="r">
              <a:defRPr/>
            </a:pPr>
            <a:r>
              <a:rPr lang="zh-CN" altLang="en-US" sz="32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任务实施</a:t>
            </a:r>
          </a:p>
        </p:txBody>
      </p:sp>
      <p:sp>
        <p:nvSpPr>
          <p:cNvPr id="12" name="矩形 11"/>
          <p:cNvSpPr/>
          <p:nvPr/>
        </p:nvSpPr>
        <p:spPr>
          <a:xfrm>
            <a:off x="631825" y="1075003"/>
            <a:ext cx="11047730" cy="1289905"/>
          </a:xfrm>
          <a:prstGeom prst="rect">
            <a:avLst/>
          </a:prstGeom>
        </p:spPr>
        <p:txBody>
          <a:bodyPr wrap="square">
            <a:spAutoFit/>
          </a:bodyPr>
          <a:lstStyle/>
          <a:p>
            <a:pPr>
              <a:lnSpc>
                <a:spcPct val="150000"/>
              </a:lnSpc>
            </a:pPr>
            <a:r>
              <a:rPr lang="zh-CN" altLang="zh-CN" dirty="0">
                <a:latin typeface="微软雅黑" panose="020B0503020204020204" pitchFamily="34" charset="-122"/>
                <a:ea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rPr>
              <a:t>7</a:t>
            </a:r>
            <a:r>
              <a:rPr lang="zh-CN" altLang="zh-CN" dirty="0">
                <a:latin typeface="微软雅黑" panose="020B0503020204020204" pitchFamily="34" charset="-122"/>
                <a:ea typeface="微软雅黑" panose="020B0503020204020204" pitchFamily="34" charset="-122"/>
              </a:rPr>
              <a:t>）单击文字</a:t>
            </a:r>
            <a:r>
              <a:rPr lang="zh-CN" altLang="zh-CN" dirty="0" smtClean="0">
                <a:latin typeface="微软雅黑" panose="020B0503020204020204" pitchFamily="34" charset="-122"/>
                <a:ea typeface="微软雅黑" panose="020B0503020204020204" pitchFamily="34" charset="-122"/>
              </a:rPr>
              <a:t>工具</a:t>
            </a:r>
            <a:r>
              <a:rPr lang="zh-CN" altLang="zh-CN" dirty="0">
                <a:latin typeface="微软雅黑" panose="020B0503020204020204" pitchFamily="34" charset="-122"/>
                <a:ea typeface="微软雅黑" panose="020B0503020204020204" pitchFamily="34" charset="-122"/>
              </a:rPr>
              <a:t>，编辑文字，口红海报制作完成，如图</a:t>
            </a:r>
            <a:r>
              <a:rPr lang="en-US" altLang="zh-CN" dirty="0">
                <a:latin typeface="微软雅黑" panose="020B0503020204020204" pitchFamily="34" charset="-122"/>
                <a:ea typeface="微软雅黑" panose="020B0503020204020204" pitchFamily="34" charset="-122"/>
              </a:rPr>
              <a:t>4-4-15</a:t>
            </a:r>
            <a:r>
              <a:rPr lang="zh-CN" altLang="zh-CN" dirty="0">
                <a:latin typeface="微软雅黑" panose="020B0503020204020204" pitchFamily="34" charset="-122"/>
                <a:ea typeface="微软雅黑" panose="020B0503020204020204" pitchFamily="34" charset="-122"/>
              </a:rPr>
              <a:t>所</a:t>
            </a:r>
            <a:r>
              <a:rPr lang="zh-CN" altLang="zh-CN" dirty="0" smtClean="0">
                <a:latin typeface="微软雅黑" panose="020B0503020204020204" pitchFamily="34" charset="-122"/>
                <a:ea typeface="微软雅黑" panose="020B0503020204020204" pitchFamily="34" charset="-122"/>
              </a:rPr>
              <a:t>示。</a:t>
            </a:r>
            <a:r>
              <a:rPr lang="zh-CN" altLang="zh-CN" dirty="0">
                <a:latin typeface="微软雅黑" panose="020B0503020204020204" pitchFamily="34" charset="-122"/>
                <a:ea typeface="微软雅黑" panose="020B0503020204020204" pitchFamily="34" charset="-122"/>
              </a:rPr>
              <a:t>单击“文件”</a:t>
            </a:r>
            <a:r>
              <a:rPr lang="en-US" altLang="zh-CN" dirty="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“存储”命令，在弹出的“另存为”对话框中选择存储位置，输入文件名，选择文件类型，单击“保存”即可。</a:t>
            </a:r>
          </a:p>
          <a:p>
            <a:pPr>
              <a:lnSpc>
                <a:spcPct val="150000"/>
              </a:lnSpc>
            </a:pPr>
            <a:endParaRPr lang="zh-CN" altLang="zh-CN" dirty="0">
              <a:latin typeface="微软雅黑" panose="020B0503020204020204" pitchFamily="34" charset="-122"/>
              <a:ea typeface="微软雅黑" panose="020B0503020204020204" pitchFamily="34" charset="-122"/>
            </a:endParaRPr>
          </a:p>
        </p:txBody>
      </p:sp>
      <p:pic>
        <p:nvPicPr>
          <p:cNvPr id="30" name="图片 29" descr="logo"/>
          <p:cNvPicPr>
            <a:picLocks noChangeAspect="1"/>
          </p:cNvPicPr>
          <p:nvPr/>
        </p:nvPicPr>
        <p:blipFill>
          <a:blip r:embed="rId3"/>
          <a:stretch>
            <a:fillRect/>
          </a:stretch>
        </p:blipFill>
        <p:spPr>
          <a:xfrm>
            <a:off x="235515" y="6161956"/>
            <a:ext cx="3114673" cy="503799"/>
          </a:xfrm>
          <a:prstGeom prst="rect">
            <a:avLst/>
          </a:prstGeom>
        </p:spPr>
      </p:pic>
      <p:grpSp>
        <p:nvGrpSpPr>
          <p:cNvPr id="37" name="组合 36"/>
          <p:cNvGrpSpPr/>
          <p:nvPr/>
        </p:nvGrpSpPr>
        <p:grpSpPr>
          <a:xfrm>
            <a:off x="11754118" y="331642"/>
            <a:ext cx="247382" cy="492413"/>
            <a:chOff x="11754118" y="285461"/>
            <a:chExt cx="247382" cy="492413"/>
          </a:xfrm>
        </p:grpSpPr>
        <p:cxnSp>
          <p:nvCxnSpPr>
            <p:cNvPr id="33" name="直接连接符 32"/>
            <p:cNvCxnSpPr/>
            <p:nvPr/>
          </p:nvCxnSpPr>
          <p:spPr>
            <a:xfrm>
              <a:off x="12001500" y="285461"/>
              <a:ext cx="0" cy="492413"/>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11877809" y="285461"/>
              <a:ext cx="0" cy="492413"/>
            </a:xfrm>
            <a:prstGeom prst="line">
              <a:avLst/>
            </a:prstGeom>
            <a:ln w="63500">
              <a:solidFill>
                <a:srgbClr val="76C4A5"/>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11754118" y="285461"/>
              <a:ext cx="0" cy="492413"/>
            </a:xfrm>
            <a:prstGeom prst="line">
              <a:avLst/>
            </a:prstGeom>
            <a:ln w="63500">
              <a:solidFill>
                <a:srgbClr val="89CA7F"/>
              </a:solidFill>
            </a:ln>
          </p:spPr>
          <p:style>
            <a:lnRef idx="1">
              <a:schemeClr val="accent1"/>
            </a:lnRef>
            <a:fillRef idx="0">
              <a:schemeClr val="accent1"/>
            </a:fillRef>
            <a:effectRef idx="0">
              <a:schemeClr val="accent1"/>
            </a:effectRef>
            <a:fontRef idx="minor">
              <a:schemeClr val="tx1"/>
            </a:fontRef>
          </p:style>
        </p:cxnSp>
      </p:grpSp>
      <p:sp>
        <p:nvSpPr>
          <p:cNvPr id="27" name="文本框 26"/>
          <p:cNvSpPr txBox="1"/>
          <p:nvPr/>
        </p:nvSpPr>
        <p:spPr>
          <a:xfrm>
            <a:off x="4362128" y="4731467"/>
            <a:ext cx="3330635" cy="307777"/>
          </a:xfrm>
          <a:prstGeom prst="rect">
            <a:avLst/>
          </a:prstGeom>
          <a:noFill/>
        </p:spPr>
        <p:txBody>
          <a:bodyPr wrap="square" rtlCol="0">
            <a:spAutoFit/>
          </a:bodyPr>
          <a:lstStyle/>
          <a:p>
            <a:r>
              <a:rPr lang="zh-CN" altLang="zh-CN" sz="1400" dirty="0">
                <a:latin typeface="微软雅黑" panose="020B0503020204020204" pitchFamily="34" charset="-122"/>
                <a:ea typeface="微软雅黑" panose="020B0503020204020204" pitchFamily="34" charset="-122"/>
              </a:rPr>
              <a:t>图</a:t>
            </a:r>
            <a:r>
              <a:rPr lang="en-US" altLang="zh-CN" sz="1400" dirty="0">
                <a:latin typeface="微软雅黑" panose="020B0503020204020204" pitchFamily="34" charset="-122"/>
                <a:ea typeface="微软雅黑" panose="020B0503020204020204" pitchFamily="34" charset="-122"/>
              </a:rPr>
              <a:t>4-4-15 </a:t>
            </a:r>
            <a:r>
              <a:rPr lang="zh-CN" altLang="zh-CN" sz="1400" dirty="0">
                <a:latin typeface="微软雅黑" panose="020B0503020204020204" pitchFamily="34" charset="-122"/>
                <a:ea typeface="微软雅黑" panose="020B0503020204020204" pitchFamily="34" charset="-122"/>
              </a:rPr>
              <a:t>口红海报制作完成</a:t>
            </a:r>
          </a:p>
        </p:txBody>
      </p:sp>
      <p:pic>
        <p:nvPicPr>
          <p:cNvPr id="18" name="图片 17" descr="QQ截图20230810121247"/>
          <p:cNvPicPr/>
          <p:nvPr/>
        </p:nvPicPr>
        <p:blipFill>
          <a:blip r:embed="rId4"/>
          <a:srcRect l="525" t="1494"/>
          <a:stretch>
            <a:fillRect/>
          </a:stretch>
        </p:blipFill>
        <p:spPr>
          <a:xfrm>
            <a:off x="3130000" y="2279398"/>
            <a:ext cx="5172710" cy="2386965"/>
          </a:xfrm>
          <a:prstGeom prst="rect">
            <a:avLst/>
          </a:prstGeom>
        </p:spPr>
      </p:pic>
    </p:spTree>
    <p:extLst>
      <p:ext uri="{BB962C8B-B14F-4D97-AF65-F5344CB8AC3E}">
        <p14:creationId xmlns:p14="http://schemas.microsoft.com/office/powerpoint/2010/main" val="2478731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任意多边形 33"/>
          <p:cNvSpPr/>
          <p:nvPr/>
        </p:nvSpPr>
        <p:spPr bwMode="auto">
          <a:xfrm>
            <a:off x="0" y="4698869"/>
            <a:ext cx="12196763" cy="2088232"/>
          </a:xfrm>
          <a:custGeom>
            <a:avLst/>
            <a:gdLst>
              <a:gd name="connsiteX0" fmla="*/ 0 w 12196763"/>
              <a:gd name="connsiteY0" fmla="*/ 0 h 2088232"/>
              <a:gd name="connsiteX1" fmla="*/ 12196763 w 12196763"/>
              <a:gd name="connsiteY1" fmla="*/ 0 h 2088232"/>
              <a:gd name="connsiteX2" fmla="*/ 12196763 w 12196763"/>
              <a:gd name="connsiteY2" fmla="*/ 2088232 h 2088232"/>
              <a:gd name="connsiteX3" fmla="*/ 3673756 w 12196763"/>
              <a:gd name="connsiteY3" fmla="*/ 2088232 h 2088232"/>
              <a:gd name="connsiteX4" fmla="*/ 2617330 w 12196763"/>
              <a:gd name="connsiteY4" fmla="*/ 861209 h 2088232"/>
              <a:gd name="connsiteX5" fmla="*/ 1560904 w 12196763"/>
              <a:gd name="connsiteY5" fmla="*/ 2088232 h 2088232"/>
              <a:gd name="connsiteX6" fmla="*/ 0 w 12196763"/>
              <a:gd name="connsiteY6" fmla="*/ 2088232 h 208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6763" h="2088232">
                <a:moveTo>
                  <a:pt x="0" y="0"/>
                </a:moveTo>
                <a:lnTo>
                  <a:pt x="12196763" y="0"/>
                </a:lnTo>
                <a:lnTo>
                  <a:pt x="12196763" y="2088232"/>
                </a:lnTo>
                <a:lnTo>
                  <a:pt x="3673756" y="2088232"/>
                </a:lnTo>
                <a:lnTo>
                  <a:pt x="2617330" y="861209"/>
                </a:lnTo>
                <a:lnTo>
                  <a:pt x="1560904" y="2088232"/>
                </a:lnTo>
                <a:lnTo>
                  <a:pt x="0" y="2088232"/>
                </a:lnTo>
                <a:close/>
              </a:path>
            </a:pathLst>
          </a:custGeom>
          <a:blipFill>
            <a:blip r:embed="rId3"/>
            <a:srcRect/>
            <a:stretch>
              <a:fillRect t="-244687" b="-44289"/>
            </a:stretch>
          </a:bli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37" name="任意多边形 36"/>
          <p:cNvSpPr/>
          <p:nvPr/>
        </p:nvSpPr>
        <p:spPr bwMode="auto">
          <a:xfrm>
            <a:off x="3892179" y="1484784"/>
            <a:ext cx="9252321" cy="5373216"/>
          </a:xfrm>
          <a:custGeom>
            <a:avLst/>
            <a:gdLst>
              <a:gd name="connsiteX0" fmla="*/ 4626161 w 9252321"/>
              <a:gd name="connsiteY0" fmla="*/ 0 h 5373216"/>
              <a:gd name="connsiteX1" fmla="*/ 9252321 w 9252321"/>
              <a:gd name="connsiteY1" fmla="*/ 5373216 h 5373216"/>
              <a:gd name="connsiteX2" fmla="*/ 8510848 w 9252321"/>
              <a:gd name="connsiteY2" fmla="*/ 5373216 h 5373216"/>
              <a:gd name="connsiteX3" fmla="*/ 4626160 w 9252321"/>
              <a:gd name="connsiteY3" fmla="*/ 861209 h 5373216"/>
              <a:gd name="connsiteX4" fmla="*/ 741472 w 9252321"/>
              <a:gd name="connsiteY4" fmla="*/ 5373216 h 5373216"/>
              <a:gd name="connsiteX5" fmla="*/ 0 w 9252321"/>
              <a:gd name="connsiteY5" fmla="*/ 5373216 h 5373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252321" h="5373216">
                <a:moveTo>
                  <a:pt x="4626161" y="0"/>
                </a:moveTo>
                <a:lnTo>
                  <a:pt x="9252321" y="5373216"/>
                </a:lnTo>
                <a:lnTo>
                  <a:pt x="8510848" y="5373216"/>
                </a:lnTo>
                <a:lnTo>
                  <a:pt x="4626160" y="861209"/>
                </a:lnTo>
                <a:lnTo>
                  <a:pt x="741472" y="5373216"/>
                </a:lnTo>
                <a:lnTo>
                  <a:pt x="0" y="5373216"/>
                </a:lnTo>
                <a:close/>
              </a:path>
            </a:pathLst>
          </a:custGeom>
          <a:solidFill>
            <a:srgbClr val="F5F2F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7" name="文本框 6"/>
          <p:cNvSpPr txBox="1"/>
          <p:nvPr/>
        </p:nvSpPr>
        <p:spPr>
          <a:xfrm>
            <a:off x="4202470" y="3497939"/>
            <a:ext cx="7862804" cy="1569660"/>
          </a:xfrm>
          <a:prstGeom prst="rect">
            <a:avLst/>
          </a:prstGeom>
          <a:noFill/>
        </p:spPr>
        <p:txBody>
          <a:bodyPr wrap="square" rtlCol="0">
            <a:spAutoFit/>
            <a:scene3d>
              <a:camera prst="orthographicFront"/>
              <a:lightRig rig="threePt" dir="t">
                <a:rot lat="0" lon="0" rev="0"/>
              </a:lightRig>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en-US" altLang="zh-CN" sz="9600" b="0" i="0" u="none" strike="noStrike" kern="1200" cap="none" spc="0" normalizeH="0" baseline="0" noProof="0" dirty="0">
                <a:ln>
                  <a:noFill/>
                </a:ln>
                <a:solidFill>
                  <a:srgbClr val="FFFFFF">
                    <a:lumMod val="65000"/>
                    <a:alpha val="12000"/>
                  </a:srgbClr>
                </a:solidFill>
                <a:effectLst>
                  <a:outerShdw blurRad="63500" sx="102000" sy="102000" algn="ctr" rotWithShape="0">
                    <a:srgbClr val="FFFFFF">
                      <a:alpha val="20000"/>
                    </a:srgbClr>
                  </a:outerShdw>
                </a:effectLst>
                <a:uLnTx/>
                <a:uFillTx/>
                <a:latin typeface="iekie jianheiti" panose="020F0502020204030204"/>
                <a:cs typeface="+mn-ea"/>
                <a:sym typeface="+mn-lt"/>
              </a:rPr>
              <a:t>COMPANY</a:t>
            </a:r>
            <a:endParaRPr kumimoji="0" lang="zh-CN" altLang="en-US" sz="9600" b="0" i="0" u="none" strike="noStrike" kern="1200" cap="none" spc="0" normalizeH="0" baseline="0" noProof="0" dirty="0">
              <a:ln>
                <a:noFill/>
              </a:ln>
              <a:solidFill>
                <a:srgbClr val="FFFFFF">
                  <a:lumMod val="65000"/>
                  <a:alpha val="12000"/>
                </a:srgbClr>
              </a:solidFill>
              <a:effectLst>
                <a:outerShdw blurRad="63500" sx="102000" sy="102000" algn="ctr" rotWithShape="0">
                  <a:srgbClr val="FFFFFF">
                    <a:alpha val="20000"/>
                  </a:srgbClr>
                </a:outerShdw>
              </a:effectLst>
              <a:uLnTx/>
              <a:uFillTx/>
              <a:latin typeface="iekie jianheiti" panose="020F0502020204030204"/>
              <a:cs typeface="+mn-ea"/>
              <a:sym typeface="+mn-lt"/>
            </a:endParaRPr>
          </a:p>
        </p:txBody>
      </p:sp>
      <p:sp>
        <p:nvSpPr>
          <p:cNvPr id="35" name="任意多边形 33"/>
          <p:cNvSpPr/>
          <p:nvPr/>
        </p:nvSpPr>
        <p:spPr bwMode="auto">
          <a:xfrm>
            <a:off x="0" y="4698869"/>
            <a:ext cx="12196763" cy="2088232"/>
          </a:xfrm>
          <a:custGeom>
            <a:avLst/>
            <a:gdLst>
              <a:gd name="connsiteX0" fmla="*/ 0 w 12196763"/>
              <a:gd name="connsiteY0" fmla="*/ 0 h 2088232"/>
              <a:gd name="connsiteX1" fmla="*/ 12196763 w 12196763"/>
              <a:gd name="connsiteY1" fmla="*/ 0 h 2088232"/>
              <a:gd name="connsiteX2" fmla="*/ 12196763 w 12196763"/>
              <a:gd name="connsiteY2" fmla="*/ 2088232 h 2088232"/>
              <a:gd name="connsiteX3" fmla="*/ 3673756 w 12196763"/>
              <a:gd name="connsiteY3" fmla="*/ 2088232 h 2088232"/>
              <a:gd name="connsiteX4" fmla="*/ 2617330 w 12196763"/>
              <a:gd name="connsiteY4" fmla="*/ 861209 h 2088232"/>
              <a:gd name="connsiteX5" fmla="*/ 1560904 w 12196763"/>
              <a:gd name="connsiteY5" fmla="*/ 2088232 h 2088232"/>
              <a:gd name="connsiteX6" fmla="*/ 0 w 12196763"/>
              <a:gd name="connsiteY6" fmla="*/ 2088232 h 208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6763" h="2088232">
                <a:moveTo>
                  <a:pt x="0" y="0"/>
                </a:moveTo>
                <a:lnTo>
                  <a:pt x="12196763" y="0"/>
                </a:lnTo>
                <a:lnTo>
                  <a:pt x="12196763" y="2088232"/>
                </a:lnTo>
                <a:lnTo>
                  <a:pt x="3673756" y="2088232"/>
                </a:lnTo>
                <a:lnTo>
                  <a:pt x="2617330" y="861209"/>
                </a:lnTo>
                <a:lnTo>
                  <a:pt x="1560904" y="2088232"/>
                </a:lnTo>
                <a:lnTo>
                  <a:pt x="0" y="2088232"/>
                </a:lnTo>
                <a:close/>
              </a:path>
            </a:pathLst>
          </a:custGeom>
          <a:gradFill>
            <a:gsLst>
              <a:gs pos="100000">
                <a:schemeClr val="accent2">
                  <a:alpha val="66000"/>
                </a:schemeClr>
              </a:gs>
              <a:gs pos="7000">
                <a:schemeClr val="accent1">
                  <a:alpha val="71000"/>
                </a:schemeClr>
              </a:gs>
            </a:gsLst>
            <a:lin ang="0" scaled="1"/>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39" name="等腰三角形 7"/>
          <p:cNvSpPr/>
          <p:nvPr/>
        </p:nvSpPr>
        <p:spPr bwMode="auto">
          <a:xfrm>
            <a:off x="1621019" y="5700798"/>
            <a:ext cx="1992625" cy="1157202"/>
          </a:xfrm>
          <a:prstGeom prst="triangle">
            <a:avLst/>
          </a:prstGeom>
          <a:gradFill flip="none" rotWithShape="1">
            <a:gsLst>
              <a:gs pos="99000">
                <a:schemeClr val="accent2"/>
              </a:gs>
              <a:gs pos="0">
                <a:schemeClr val="accent1"/>
              </a:gs>
            </a:gsLst>
            <a:lin ang="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42" name="Rectangle 3"/>
          <p:cNvSpPr txBox="1">
            <a:spLocks noChangeArrowheads="1"/>
          </p:cNvSpPr>
          <p:nvPr/>
        </p:nvSpPr>
        <p:spPr bwMode="auto">
          <a:xfrm>
            <a:off x="3914168" y="2251388"/>
            <a:ext cx="4363665" cy="10801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9pPr>
          </a:lstStyle>
          <a:p>
            <a:pPr lvl="0" algn="dist"/>
            <a:r>
              <a:rPr lang="zh-CN" altLang="en-US" sz="6600" b="1" smtClean="0">
                <a:solidFill>
                  <a:srgbClr val="0B9FAE"/>
                </a:solidFill>
                <a:latin typeface="微软雅黑" panose="020B0503020204020204" pitchFamily="34" charset="-122"/>
                <a:ea typeface="微软雅黑" panose="020B0503020204020204" pitchFamily="34" charset="-122"/>
                <a:cs typeface="+mn-ea"/>
                <a:sym typeface="+mn-lt"/>
              </a:rPr>
              <a:t>谢谢！</a:t>
            </a:r>
            <a:endParaRPr lang="zh-CN" altLang="en-US" sz="6600" b="1">
              <a:solidFill>
                <a:srgbClr val="0B9FAE"/>
              </a:solidFill>
              <a:latin typeface="微软雅黑" panose="020B0503020204020204" pitchFamily="34" charset="-122"/>
              <a:ea typeface="微软雅黑" panose="020B0503020204020204" pitchFamily="34" charset="-122"/>
              <a:cs typeface="+mn-ea"/>
              <a:sym typeface="+mn-lt"/>
            </a:endParaRPr>
          </a:p>
        </p:txBody>
      </p:sp>
      <p:sp>
        <p:nvSpPr>
          <p:cNvPr id="59" name="任意多边形 35"/>
          <p:cNvSpPr/>
          <p:nvPr/>
        </p:nvSpPr>
        <p:spPr bwMode="auto">
          <a:xfrm rot="5400000">
            <a:off x="10592277" y="2100107"/>
            <a:ext cx="1347430" cy="782510"/>
          </a:xfrm>
          <a:custGeom>
            <a:avLst/>
            <a:gdLst>
              <a:gd name="connsiteX0" fmla="*/ 1797898 w 3595797"/>
              <a:gd name="connsiteY0" fmla="*/ 0 h 2088232"/>
              <a:gd name="connsiteX1" fmla="*/ 3595797 w 3595797"/>
              <a:gd name="connsiteY1" fmla="*/ 2088232 h 2088232"/>
              <a:gd name="connsiteX2" fmla="*/ 2854323 w 3595797"/>
              <a:gd name="connsiteY2" fmla="*/ 2088232 h 2088232"/>
              <a:gd name="connsiteX3" fmla="*/ 1797897 w 3595797"/>
              <a:gd name="connsiteY3" fmla="*/ 861209 h 2088232"/>
              <a:gd name="connsiteX4" fmla="*/ 741471 w 3595797"/>
              <a:gd name="connsiteY4" fmla="*/ 2088232 h 2088232"/>
              <a:gd name="connsiteX5" fmla="*/ 0 w 3595797"/>
              <a:gd name="connsiteY5" fmla="*/ 2088232 h 208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95797" h="2088232">
                <a:moveTo>
                  <a:pt x="1797898" y="0"/>
                </a:moveTo>
                <a:lnTo>
                  <a:pt x="3595797" y="2088232"/>
                </a:lnTo>
                <a:lnTo>
                  <a:pt x="2854323" y="2088232"/>
                </a:lnTo>
                <a:lnTo>
                  <a:pt x="1797897" y="861209"/>
                </a:lnTo>
                <a:lnTo>
                  <a:pt x="741471" y="2088232"/>
                </a:lnTo>
                <a:lnTo>
                  <a:pt x="0" y="2088232"/>
                </a:lnTo>
                <a:close/>
              </a:path>
            </a:pathLst>
          </a:custGeom>
          <a:gradFill flip="none" rotWithShape="1">
            <a:gsLst>
              <a:gs pos="99000">
                <a:schemeClr val="accent2"/>
              </a:gs>
              <a:gs pos="0">
                <a:schemeClr val="accent1"/>
              </a:gs>
            </a:gsLst>
            <a:lin ang="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3" name="矩形 2"/>
          <p:cNvSpPr/>
          <p:nvPr/>
        </p:nvSpPr>
        <p:spPr>
          <a:xfrm>
            <a:off x="3644046" y="5613088"/>
            <a:ext cx="4903908" cy="400110"/>
          </a:xfrm>
          <a:prstGeom prst="rect">
            <a:avLst/>
          </a:prstGeom>
        </p:spPr>
        <p:txBody>
          <a:bodyPr wrap="none">
            <a:spAutoFit/>
          </a:bodyPr>
          <a:lstStyle/>
          <a:p>
            <a:pPr algn="r"/>
            <a:r>
              <a:rPr lang="zh-CN" altLang="en-US" sz="2000" b="1" spc="300">
                <a:solidFill>
                  <a:schemeClr val="bg1"/>
                </a:solidFill>
                <a:latin typeface="微软雅黑" panose="020B0503020204020204" pitchFamily="34" charset="-122"/>
                <a:ea typeface="微软雅黑" panose="020B0503020204020204" pitchFamily="34" charset="-122"/>
                <a:cs typeface="+mn-ea"/>
                <a:sym typeface="zihun59hao-chuangcuhei" panose="00000500000000000000" pitchFamily="2" charset="-122"/>
              </a:rPr>
              <a:t>山东劳动职业技术学院在线开放课程</a:t>
            </a:r>
            <a:endParaRPr lang="zh-CN" altLang="en-US" sz="2000" b="1" spc="300" dirty="0">
              <a:solidFill>
                <a:schemeClr val="bg1"/>
              </a:solidFill>
              <a:latin typeface="微软雅黑" panose="020B0503020204020204" pitchFamily="34" charset="-122"/>
              <a:ea typeface="微软雅黑" panose="020B0503020204020204" pitchFamily="34" charset="-122"/>
              <a:cs typeface="+mn-ea"/>
              <a:sym typeface="zihun59hao-chuangcuhei" panose="00000500000000000000" pitchFamily="2" charset="-122"/>
            </a:endParaRPr>
          </a:p>
        </p:txBody>
      </p:sp>
      <p:pic>
        <p:nvPicPr>
          <p:cNvPr id="16" name="图片 15" descr="logo"/>
          <p:cNvPicPr>
            <a:picLocks noChangeAspect="1"/>
          </p:cNvPicPr>
          <p:nvPr/>
        </p:nvPicPr>
        <p:blipFill>
          <a:blip r:embed="rId4"/>
          <a:stretch>
            <a:fillRect/>
          </a:stretch>
        </p:blipFill>
        <p:spPr>
          <a:xfrm>
            <a:off x="8897596" y="227546"/>
            <a:ext cx="3114673" cy="503799"/>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900" decel="100000" fill="hold"/>
                                        <p:tgtEl>
                                          <p:spTgt spid="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11" presetID="22" presetClass="entr" presetSubtype="1" fill="hold" grpId="0" nodeType="withEffect">
                                  <p:stCondLst>
                                    <p:cond delay="250"/>
                                  </p:stCondLst>
                                  <p:childTnLst>
                                    <p:set>
                                      <p:cBhvr>
                                        <p:cTn id="12" dur="1" fill="hold">
                                          <p:stCondLst>
                                            <p:cond delay="0"/>
                                          </p:stCondLst>
                                        </p:cTn>
                                        <p:tgtEl>
                                          <p:spTgt spid="37"/>
                                        </p:tgtEl>
                                        <p:attrNameLst>
                                          <p:attrName>style.visibility</p:attrName>
                                        </p:attrNameLst>
                                      </p:cBhvr>
                                      <p:to>
                                        <p:strVal val="visible"/>
                                      </p:to>
                                    </p:set>
                                    <p:animEffect transition="in" filter="wipe(up)">
                                      <p:cBhvr>
                                        <p:cTn id="13" dur="500"/>
                                        <p:tgtEl>
                                          <p:spTgt spid="37"/>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1000"/>
                                        <p:tgtEl>
                                          <p:spTgt spid="39"/>
                                        </p:tgtEl>
                                      </p:cBhvr>
                                    </p:animEffect>
                                    <p:anim calcmode="lin" valueType="num">
                                      <p:cBhvr>
                                        <p:cTn id="18" dur="1000" fill="hold"/>
                                        <p:tgtEl>
                                          <p:spTgt spid="39"/>
                                        </p:tgtEl>
                                        <p:attrNameLst>
                                          <p:attrName>ppt_x</p:attrName>
                                        </p:attrNameLst>
                                      </p:cBhvr>
                                      <p:tavLst>
                                        <p:tav tm="0">
                                          <p:val>
                                            <p:strVal val="#ppt_x"/>
                                          </p:val>
                                        </p:tav>
                                        <p:tav tm="100000">
                                          <p:val>
                                            <p:strVal val="#ppt_x"/>
                                          </p:val>
                                        </p:tav>
                                      </p:tavLst>
                                    </p:anim>
                                    <p:anim calcmode="lin" valueType="num">
                                      <p:cBhvr>
                                        <p:cTn id="19" dur="1000" fill="hold"/>
                                        <p:tgtEl>
                                          <p:spTgt spid="39"/>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56" presetClass="entr" presetSubtype="0" fill="hold" grpId="0" nodeType="afterEffect">
                                  <p:stCondLst>
                                    <p:cond delay="0"/>
                                  </p:stCondLst>
                                  <p:iterate type="lt">
                                    <p:tmPct val="10000"/>
                                  </p:iterate>
                                  <p:childTnLst>
                                    <p:set>
                                      <p:cBhvr>
                                        <p:cTn id="22" dur="1" fill="hold">
                                          <p:stCondLst>
                                            <p:cond delay="0"/>
                                          </p:stCondLst>
                                        </p:cTn>
                                        <p:tgtEl>
                                          <p:spTgt spid="42"/>
                                        </p:tgtEl>
                                        <p:attrNameLst>
                                          <p:attrName>style.visibility</p:attrName>
                                        </p:attrNameLst>
                                      </p:cBhvr>
                                      <p:to>
                                        <p:strVal val="visible"/>
                                      </p:to>
                                    </p:set>
                                    <p:anim by="(-#ppt_w*2)" calcmode="lin" valueType="num">
                                      <p:cBhvr rctx="PPT">
                                        <p:cTn id="23" dur="250" autoRev="1" fill="hold">
                                          <p:stCondLst>
                                            <p:cond delay="0"/>
                                          </p:stCondLst>
                                        </p:cTn>
                                        <p:tgtEl>
                                          <p:spTgt spid="42"/>
                                        </p:tgtEl>
                                        <p:attrNameLst>
                                          <p:attrName>ppt_w</p:attrName>
                                        </p:attrNameLst>
                                      </p:cBhvr>
                                    </p:anim>
                                    <p:anim by="(#ppt_w*0.50)" calcmode="lin" valueType="num">
                                      <p:cBhvr>
                                        <p:cTn id="24" dur="250" decel="50000" autoRev="1" fill="hold">
                                          <p:stCondLst>
                                            <p:cond delay="0"/>
                                          </p:stCondLst>
                                        </p:cTn>
                                        <p:tgtEl>
                                          <p:spTgt spid="42"/>
                                        </p:tgtEl>
                                        <p:attrNameLst>
                                          <p:attrName>ppt_x</p:attrName>
                                        </p:attrNameLst>
                                      </p:cBhvr>
                                    </p:anim>
                                    <p:anim from="(-#ppt_h/2)" to="(#ppt_y)" calcmode="lin" valueType="num">
                                      <p:cBhvr>
                                        <p:cTn id="25" dur="500" fill="hold">
                                          <p:stCondLst>
                                            <p:cond delay="0"/>
                                          </p:stCondLst>
                                        </p:cTn>
                                        <p:tgtEl>
                                          <p:spTgt spid="42"/>
                                        </p:tgtEl>
                                        <p:attrNameLst>
                                          <p:attrName>ppt_y</p:attrName>
                                        </p:attrNameLst>
                                      </p:cBhvr>
                                    </p:anim>
                                    <p:animRot by="21600000">
                                      <p:cBhvr>
                                        <p:cTn id="26" dur="500" fill="hold">
                                          <p:stCondLst>
                                            <p:cond delay="0"/>
                                          </p:stCondLst>
                                        </p:cTn>
                                        <p:tgtEl>
                                          <p:spTgt spid="42"/>
                                        </p:tgtEl>
                                        <p:attrNameLst>
                                          <p:attrName>r</p:attrName>
                                        </p:attrNameLst>
                                      </p:cBhvr>
                                    </p:animRot>
                                  </p:childTnLst>
                                </p:cTn>
                              </p:par>
                            </p:childTnLst>
                          </p:cTn>
                        </p:par>
                        <p:par>
                          <p:cTn id="27" fill="hold">
                            <p:stCondLst>
                              <p:cond delay="2599"/>
                            </p:stCondLst>
                            <p:childTnLst>
                              <p:par>
                                <p:cTn id="28" presetID="22" presetClass="entr" presetSubtype="1" fill="hold" grpId="0" nodeType="afterEffect">
                                  <p:stCondLst>
                                    <p:cond delay="0"/>
                                  </p:stCondLst>
                                  <p:childTnLst>
                                    <p:set>
                                      <p:cBhvr>
                                        <p:cTn id="29" dur="1" fill="hold">
                                          <p:stCondLst>
                                            <p:cond delay="0"/>
                                          </p:stCondLst>
                                        </p:cTn>
                                        <p:tgtEl>
                                          <p:spTgt spid="59"/>
                                        </p:tgtEl>
                                        <p:attrNameLst>
                                          <p:attrName>style.visibility</p:attrName>
                                        </p:attrNameLst>
                                      </p:cBhvr>
                                      <p:to>
                                        <p:strVal val="visible"/>
                                      </p:to>
                                    </p:set>
                                    <p:animEffect transition="in" filter="wipe(up)">
                                      <p:cBhvr>
                                        <p:cTn id="30"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7" grpId="0"/>
      <p:bldP spid="39" grpId="0" animBg="1"/>
      <p:bldP spid="42" grpId="0"/>
      <p:bldP spid="5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同心圆 17">
            <a:extLst>
              <a:ext uri="{FF2B5EF4-FFF2-40B4-BE49-F238E27FC236}">
                <a16:creationId xmlns:a16="http://schemas.microsoft.com/office/drawing/2014/main" id="{5195DCA7-4A2E-E446-B4F5-DE4AE9B954A6}"/>
              </a:ext>
            </a:extLst>
          </p:cNvPr>
          <p:cNvSpPr/>
          <p:nvPr/>
        </p:nvSpPr>
        <p:spPr>
          <a:xfrm>
            <a:off x="3024837" y="6057360"/>
            <a:ext cx="6364299" cy="6110630"/>
          </a:xfrm>
          <a:prstGeom prst="donut">
            <a:avLst/>
          </a:prstGeom>
          <a:solidFill>
            <a:srgbClr val="89CA7F">
              <a:alpha val="1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dirty="0">
              <a:ln>
                <a:noFill/>
              </a:ln>
              <a:solidFill>
                <a:srgbClr val="000000"/>
              </a:solidFill>
              <a:effectLst/>
              <a:uLnTx/>
              <a:uFillTx/>
              <a:latin typeface="Source Han Sans CN Normal" panose="020B0400000000000000" pitchFamily="34" charset="-128"/>
              <a:ea typeface="Source Han Sans CN Normal" panose="020B0400000000000000" pitchFamily="34" charset="-128"/>
              <a:cs typeface="+mn-cs"/>
            </a:endParaRPr>
          </a:p>
        </p:txBody>
      </p:sp>
      <p:sp>
        <p:nvSpPr>
          <p:cNvPr id="19" name="同心圆 18">
            <a:extLst>
              <a:ext uri="{FF2B5EF4-FFF2-40B4-BE49-F238E27FC236}">
                <a16:creationId xmlns:a16="http://schemas.microsoft.com/office/drawing/2014/main" id="{83595403-2717-C743-8BC7-B2A720FEF5F2}"/>
              </a:ext>
            </a:extLst>
          </p:cNvPr>
          <p:cNvSpPr/>
          <p:nvPr/>
        </p:nvSpPr>
        <p:spPr>
          <a:xfrm>
            <a:off x="-6456827" y="-170677"/>
            <a:ext cx="7133747" cy="6849409"/>
          </a:xfrm>
          <a:prstGeom prst="donut">
            <a:avLst/>
          </a:prstGeom>
          <a:solidFill>
            <a:srgbClr val="0B9FAE">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dirty="0">
              <a:ln>
                <a:noFill/>
              </a:ln>
              <a:solidFill>
                <a:srgbClr val="000000"/>
              </a:solidFill>
              <a:effectLst/>
              <a:uLnTx/>
              <a:uFillTx/>
              <a:latin typeface="Source Han Sans CN Normal" panose="020B0400000000000000" pitchFamily="34" charset="-128"/>
              <a:ea typeface="Source Han Sans CN Normal" panose="020B0400000000000000" pitchFamily="34" charset="-128"/>
              <a:cs typeface="+mn-cs"/>
            </a:endParaRPr>
          </a:p>
        </p:txBody>
      </p:sp>
      <p:grpSp>
        <p:nvGrpSpPr>
          <p:cNvPr id="22" name="组合 21">
            <a:extLst>
              <a:ext uri="{FF2B5EF4-FFF2-40B4-BE49-F238E27FC236}">
                <a16:creationId xmlns:a16="http://schemas.microsoft.com/office/drawing/2014/main" id="{909F1564-EED0-FD46-9757-8D8FE05F41DA}"/>
              </a:ext>
            </a:extLst>
          </p:cNvPr>
          <p:cNvGrpSpPr/>
          <p:nvPr/>
        </p:nvGrpSpPr>
        <p:grpSpPr>
          <a:xfrm>
            <a:off x="2174686" y="1977225"/>
            <a:ext cx="276061" cy="1951376"/>
            <a:chOff x="1288882" y="567159"/>
            <a:chExt cx="1078196" cy="4097438"/>
          </a:xfrm>
        </p:grpSpPr>
        <p:cxnSp>
          <p:nvCxnSpPr>
            <p:cNvPr id="23" name="直线连接符 22">
              <a:extLst>
                <a:ext uri="{FF2B5EF4-FFF2-40B4-BE49-F238E27FC236}">
                  <a16:creationId xmlns:a16="http://schemas.microsoft.com/office/drawing/2014/main" id="{145D8B5A-9D09-6B40-AD97-20253508AA74}"/>
                </a:ext>
              </a:extLst>
            </p:cNvPr>
            <p:cNvCxnSpPr>
              <a:cxnSpLocks/>
            </p:cNvCxnSpPr>
            <p:nvPr/>
          </p:nvCxnSpPr>
          <p:spPr>
            <a:xfrm>
              <a:off x="1288882" y="674797"/>
              <a:ext cx="1078196" cy="0"/>
            </a:xfrm>
            <a:prstGeom prst="line">
              <a:avLst/>
            </a:prstGeom>
            <a:ln w="76200">
              <a:gradFill>
                <a:gsLst>
                  <a:gs pos="0">
                    <a:srgbClr val="0B9FAE"/>
                  </a:gs>
                  <a:gs pos="100000">
                    <a:srgbClr val="89CA7D"/>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24" name="直线连接符 23">
              <a:extLst>
                <a:ext uri="{FF2B5EF4-FFF2-40B4-BE49-F238E27FC236}">
                  <a16:creationId xmlns:a16="http://schemas.microsoft.com/office/drawing/2014/main" id="{995CEA63-F041-304F-93E3-C5FCA4B3A645}"/>
                </a:ext>
              </a:extLst>
            </p:cNvPr>
            <p:cNvCxnSpPr/>
            <p:nvPr/>
          </p:nvCxnSpPr>
          <p:spPr>
            <a:xfrm>
              <a:off x="1317763" y="567159"/>
              <a:ext cx="0" cy="4097438"/>
            </a:xfrm>
            <a:prstGeom prst="line">
              <a:avLst/>
            </a:prstGeom>
            <a:ln w="76200">
              <a:gradFill>
                <a:gsLst>
                  <a:gs pos="0">
                    <a:srgbClr val="0B9FAE"/>
                  </a:gs>
                  <a:gs pos="100000">
                    <a:srgbClr val="89CA7D"/>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25" name="直线连接符 24">
              <a:extLst>
                <a:ext uri="{FF2B5EF4-FFF2-40B4-BE49-F238E27FC236}">
                  <a16:creationId xmlns:a16="http://schemas.microsoft.com/office/drawing/2014/main" id="{CF0D1178-9BFA-DC4C-90D1-CA8926C86216}"/>
                </a:ext>
              </a:extLst>
            </p:cNvPr>
            <p:cNvCxnSpPr>
              <a:cxnSpLocks/>
            </p:cNvCxnSpPr>
            <p:nvPr/>
          </p:nvCxnSpPr>
          <p:spPr>
            <a:xfrm>
              <a:off x="1288882" y="4571619"/>
              <a:ext cx="1078196" cy="0"/>
            </a:xfrm>
            <a:prstGeom prst="line">
              <a:avLst/>
            </a:prstGeom>
            <a:ln w="76200">
              <a:gradFill>
                <a:gsLst>
                  <a:gs pos="0">
                    <a:srgbClr val="0B9FAE"/>
                  </a:gs>
                  <a:gs pos="100000">
                    <a:srgbClr val="89CA7D"/>
                  </a:gs>
                </a:gsLst>
                <a:lin ang="5400000" scaled="1"/>
              </a:gradFill>
            </a:ln>
          </p:spPr>
          <p:style>
            <a:lnRef idx="1">
              <a:schemeClr val="accent1"/>
            </a:lnRef>
            <a:fillRef idx="0">
              <a:schemeClr val="accent1"/>
            </a:fillRef>
            <a:effectRef idx="0">
              <a:schemeClr val="accent1"/>
            </a:effectRef>
            <a:fontRef idx="minor">
              <a:schemeClr val="tx1"/>
            </a:fontRef>
          </p:style>
        </p:cxnSp>
      </p:grpSp>
      <p:sp>
        <p:nvSpPr>
          <p:cNvPr id="6" name="文本框 5">
            <a:extLst>
              <a:ext uri="{FF2B5EF4-FFF2-40B4-BE49-F238E27FC236}">
                <a16:creationId xmlns:a16="http://schemas.microsoft.com/office/drawing/2014/main" id="{549DA229-7CCF-F749-B572-5D4218F26541}"/>
              </a:ext>
            </a:extLst>
          </p:cNvPr>
          <p:cNvSpPr txBox="1"/>
          <p:nvPr/>
        </p:nvSpPr>
        <p:spPr>
          <a:xfrm>
            <a:off x="2802196" y="3203226"/>
            <a:ext cx="6665102" cy="923330"/>
          </a:xfrm>
          <a:prstGeom prst="rect">
            <a:avLst/>
          </a:prstGeom>
          <a:noFill/>
        </p:spPr>
        <p:txBody>
          <a:bodyPr wrap="square" rtlCol="0">
            <a:spAutoFit/>
          </a:bodyPr>
          <a:lstStyle/>
          <a:p>
            <a:pPr lvl="0" algn="ctr"/>
            <a:r>
              <a:rPr lang="zh-CN" altLang="en-US" sz="5400" dirty="0" smtClean="0">
                <a:solidFill>
                  <a:srgbClr val="0B9FAE"/>
                </a:solidFill>
                <a:latin typeface="微软雅黑" panose="020B0503020204020204" pitchFamily="34" charset="-122"/>
                <a:ea typeface="微软雅黑" panose="020B0503020204020204" pitchFamily="34" charset="-122"/>
              </a:rPr>
              <a:t>口 红 海 报 设 计</a:t>
            </a:r>
            <a:endParaRPr lang="zh-CN" altLang="en-US" sz="5400" dirty="0">
              <a:solidFill>
                <a:srgbClr val="0B9FAE"/>
              </a:solidFill>
              <a:latin typeface="微软雅黑" panose="020B0503020204020204" pitchFamily="34" charset="-122"/>
              <a:ea typeface="微软雅黑" panose="020B0503020204020204" pitchFamily="34" charset="-122"/>
            </a:endParaRPr>
          </a:p>
        </p:txBody>
      </p:sp>
      <p:sp>
        <p:nvSpPr>
          <p:cNvPr id="9" name="圆角矩形 8">
            <a:extLst>
              <a:ext uri="{FF2B5EF4-FFF2-40B4-BE49-F238E27FC236}">
                <a16:creationId xmlns:a16="http://schemas.microsoft.com/office/drawing/2014/main" id="{0B7074CE-2A63-154E-810B-85655BC0C9C8}"/>
              </a:ext>
            </a:extLst>
          </p:cNvPr>
          <p:cNvSpPr/>
          <p:nvPr/>
        </p:nvSpPr>
        <p:spPr>
          <a:xfrm>
            <a:off x="3468314" y="1993181"/>
            <a:ext cx="5182348" cy="673050"/>
          </a:xfrm>
          <a:prstGeom prst="roundRect">
            <a:avLst>
              <a:gd name="adj" fmla="val 30187"/>
            </a:avLst>
          </a:prstGeom>
          <a:gradFill>
            <a:gsLst>
              <a:gs pos="100000">
                <a:srgbClr val="0B9FAE"/>
              </a:gs>
              <a:gs pos="0">
                <a:srgbClr val="89CA7D"/>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srgbClr val="FFFFFF"/>
              </a:solidFill>
              <a:effectLst/>
              <a:uLnTx/>
              <a:uFillTx/>
              <a:latin typeface="等线" panose="020F0502020204030204"/>
              <a:cs typeface="+mn-cs"/>
            </a:endParaRPr>
          </a:p>
        </p:txBody>
      </p:sp>
      <p:sp>
        <p:nvSpPr>
          <p:cNvPr id="15" name="文本框 14">
            <a:extLst>
              <a:ext uri="{FF2B5EF4-FFF2-40B4-BE49-F238E27FC236}">
                <a16:creationId xmlns:a16="http://schemas.microsoft.com/office/drawing/2014/main" id="{D54C4696-AFFE-1748-8B12-B66860144F25}"/>
              </a:ext>
            </a:extLst>
          </p:cNvPr>
          <p:cNvSpPr txBox="1"/>
          <p:nvPr/>
        </p:nvSpPr>
        <p:spPr>
          <a:xfrm>
            <a:off x="3781281" y="2006541"/>
            <a:ext cx="4556414" cy="646331"/>
          </a:xfrm>
          <a:prstGeom prst="rect">
            <a:avLst/>
          </a:prstGeom>
          <a:noFill/>
        </p:spPr>
        <p:txBody>
          <a:bodyPr wrap="square" rtlCol="0">
            <a:spAutoFit/>
          </a:bodyPr>
          <a:lstStyle/>
          <a:p>
            <a:pPr lvl="0" algn="ctr"/>
            <a:r>
              <a:rPr lang="zh-CN" altLang="en-US" sz="3600" b="1">
                <a:solidFill>
                  <a:srgbClr val="FFFFFF"/>
                </a:solidFill>
                <a:latin typeface="微软雅黑" panose="020B0503020204020204" pitchFamily="34" charset="-122"/>
                <a:ea typeface="微软雅黑" panose="020B0503020204020204" pitchFamily="34" charset="-122"/>
              </a:rPr>
              <a:t>项目四 </a:t>
            </a:r>
            <a:r>
              <a:rPr lang="zh-CN" altLang="en-US" sz="3600" b="1" smtClean="0">
                <a:solidFill>
                  <a:srgbClr val="FFFFFF"/>
                </a:solidFill>
                <a:latin typeface="微软雅黑" panose="020B0503020204020204" pitchFamily="34" charset="-122"/>
                <a:ea typeface="微软雅黑" panose="020B0503020204020204" pitchFamily="34" charset="-122"/>
              </a:rPr>
              <a:t> 任</a:t>
            </a:r>
            <a:r>
              <a:rPr lang="zh-CN" altLang="en-US" sz="3600" b="1">
                <a:solidFill>
                  <a:srgbClr val="FFFFFF"/>
                </a:solidFill>
                <a:latin typeface="微软雅黑" panose="020B0503020204020204" pitchFamily="34" charset="-122"/>
                <a:ea typeface="微软雅黑" panose="020B0503020204020204" pitchFamily="34" charset="-122"/>
              </a:rPr>
              <a:t>务四</a:t>
            </a:r>
          </a:p>
        </p:txBody>
      </p:sp>
      <p:sp>
        <p:nvSpPr>
          <p:cNvPr id="16" name="文本框 15">
            <a:extLst>
              <a:ext uri="{FF2B5EF4-FFF2-40B4-BE49-F238E27FC236}">
                <a16:creationId xmlns:a16="http://schemas.microsoft.com/office/drawing/2014/main" id="{8DEF5CB8-D2FE-BD4A-B101-6E52E52043C4}"/>
              </a:ext>
            </a:extLst>
          </p:cNvPr>
          <p:cNvSpPr txBox="1"/>
          <p:nvPr/>
        </p:nvSpPr>
        <p:spPr>
          <a:xfrm>
            <a:off x="9409073" y="7408079"/>
            <a:ext cx="0" cy="0"/>
          </a:xfrm>
          <a:prstGeom prst="rect">
            <a:avLst/>
          </a:prstGeom>
          <a:noFill/>
        </p:spPr>
        <p:txBody>
          <a:bodyPr wrap="none"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dirty="0">
              <a:ln>
                <a:noFill/>
              </a:ln>
              <a:solidFill>
                <a:srgbClr val="000000"/>
              </a:solidFill>
              <a:effectLst/>
              <a:uLnTx/>
              <a:uFillTx/>
              <a:latin typeface="Source Han Sans CN Normal" panose="020B0400000000000000" pitchFamily="34" charset="-128"/>
              <a:ea typeface="Source Han Sans CN Normal" panose="020B0400000000000000" pitchFamily="34" charset="-128"/>
              <a:cs typeface="+mn-cs"/>
            </a:endParaRPr>
          </a:p>
        </p:txBody>
      </p:sp>
      <p:grpSp>
        <p:nvGrpSpPr>
          <p:cNvPr id="26" name="组合 25">
            <a:extLst>
              <a:ext uri="{FF2B5EF4-FFF2-40B4-BE49-F238E27FC236}">
                <a16:creationId xmlns:a16="http://schemas.microsoft.com/office/drawing/2014/main" id="{2C2F08B4-EEDC-7043-8C4C-D17D64B03CA2}"/>
              </a:ext>
            </a:extLst>
          </p:cNvPr>
          <p:cNvGrpSpPr/>
          <p:nvPr/>
        </p:nvGrpSpPr>
        <p:grpSpPr>
          <a:xfrm flipH="1">
            <a:off x="9550803" y="1988800"/>
            <a:ext cx="321086" cy="1951376"/>
            <a:chOff x="1288882" y="591464"/>
            <a:chExt cx="1078196" cy="4097438"/>
          </a:xfrm>
        </p:grpSpPr>
        <p:cxnSp>
          <p:nvCxnSpPr>
            <p:cNvPr id="27" name="直线连接符 26">
              <a:extLst>
                <a:ext uri="{FF2B5EF4-FFF2-40B4-BE49-F238E27FC236}">
                  <a16:creationId xmlns:a16="http://schemas.microsoft.com/office/drawing/2014/main" id="{B9A0B049-0876-C548-9D56-BC84FEFCE6F2}"/>
                </a:ext>
              </a:extLst>
            </p:cNvPr>
            <p:cNvCxnSpPr>
              <a:cxnSpLocks/>
            </p:cNvCxnSpPr>
            <p:nvPr/>
          </p:nvCxnSpPr>
          <p:spPr>
            <a:xfrm>
              <a:off x="1288882" y="674798"/>
              <a:ext cx="1078196" cy="0"/>
            </a:xfrm>
            <a:prstGeom prst="line">
              <a:avLst/>
            </a:prstGeom>
            <a:ln w="76200">
              <a:gradFill>
                <a:gsLst>
                  <a:gs pos="0">
                    <a:srgbClr val="0B9FAE"/>
                  </a:gs>
                  <a:gs pos="100000">
                    <a:srgbClr val="89CA7D"/>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28" name="直线连接符 27">
              <a:extLst>
                <a:ext uri="{FF2B5EF4-FFF2-40B4-BE49-F238E27FC236}">
                  <a16:creationId xmlns:a16="http://schemas.microsoft.com/office/drawing/2014/main" id="{9ED04403-7A69-0046-80AF-9EEE9356F474}"/>
                </a:ext>
              </a:extLst>
            </p:cNvPr>
            <p:cNvCxnSpPr/>
            <p:nvPr/>
          </p:nvCxnSpPr>
          <p:spPr>
            <a:xfrm>
              <a:off x="1317764" y="591464"/>
              <a:ext cx="0" cy="4097438"/>
            </a:xfrm>
            <a:prstGeom prst="line">
              <a:avLst/>
            </a:prstGeom>
            <a:ln w="76200">
              <a:gradFill>
                <a:gsLst>
                  <a:gs pos="0">
                    <a:srgbClr val="0B9FAE"/>
                  </a:gs>
                  <a:gs pos="100000">
                    <a:srgbClr val="89CA7D"/>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29" name="直线连接符 28">
              <a:extLst>
                <a:ext uri="{FF2B5EF4-FFF2-40B4-BE49-F238E27FC236}">
                  <a16:creationId xmlns:a16="http://schemas.microsoft.com/office/drawing/2014/main" id="{5713E0C9-1BA7-DB4D-98AC-C11F0EF590BE}"/>
                </a:ext>
              </a:extLst>
            </p:cNvPr>
            <p:cNvCxnSpPr>
              <a:cxnSpLocks/>
            </p:cNvCxnSpPr>
            <p:nvPr/>
          </p:nvCxnSpPr>
          <p:spPr>
            <a:xfrm>
              <a:off x="1288882" y="4595924"/>
              <a:ext cx="1078196" cy="0"/>
            </a:xfrm>
            <a:prstGeom prst="line">
              <a:avLst/>
            </a:prstGeom>
            <a:ln w="76200">
              <a:gradFill>
                <a:gsLst>
                  <a:gs pos="0">
                    <a:srgbClr val="0B9FAE"/>
                  </a:gs>
                  <a:gs pos="100000">
                    <a:srgbClr val="89CA7D"/>
                  </a:gs>
                </a:gsLst>
                <a:lin ang="5400000" scaled="1"/>
              </a:gradFill>
            </a:ln>
          </p:spPr>
          <p:style>
            <a:lnRef idx="1">
              <a:schemeClr val="accent1"/>
            </a:lnRef>
            <a:fillRef idx="0">
              <a:schemeClr val="accent1"/>
            </a:fillRef>
            <a:effectRef idx="0">
              <a:schemeClr val="accent1"/>
            </a:effectRef>
            <a:fontRef idx="minor">
              <a:schemeClr val="tx1"/>
            </a:fontRef>
          </p:style>
        </p:cxnSp>
      </p:grpSp>
      <p:sp>
        <p:nvSpPr>
          <p:cNvPr id="30" name="同心圆 29">
            <a:extLst>
              <a:ext uri="{FF2B5EF4-FFF2-40B4-BE49-F238E27FC236}">
                <a16:creationId xmlns:a16="http://schemas.microsoft.com/office/drawing/2014/main" id="{BADEAC57-C26F-AB4B-944E-CA22C46D2A25}"/>
              </a:ext>
            </a:extLst>
          </p:cNvPr>
          <p:cNvSpPr/>
          <p:nvPr/>
        </p:nvSpPr>
        <p:spPr>
          <a:xfrm>
            <a:off x="11446302" y="-170678"/>
            <a:ext cx="7133747" cy="6849409"/>
          </a:xfrm>
          <a:prstGeom prst="donut">
            <a:avLst/>
          </a:prstGeom>
          <a:solidFill>
            <a:srgbClr val="89CA7D">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dirty="0">
              <a:ln>
                <a:noFill/>
              </a:ln>
              <a:solidFill>
                <a:srgbClr val="000000"/>
              </a:solidFill>
              <a:effectLst/>
              <a:uLnTx/>
              <a:uFillTx/>
              <a:latin typeface="Source Han Sans CN Normal" panose="020B0400000000000000" pitchFamily="34" charset="-128"/>
              <a:ea typeface="Source Han Sans CN Normal" panose="020B0400000000000000" pitchFamily="34" charset="-128"/>
              <a:cs typeface="+mn-cs"/>
            </a:endParaRPr>
          </a:p>
        </p:txBody>
      </p:sp>
      <p:sp>
        <p:nvSpPr>
          <p:cNvPr id="33" name="椭圆 32"/>
          <p:cNvSpPr/>
          <p:nvPr/>
        </p:nvSpPr>
        <p:spPr>
          <a:xfrm rot="2166230">
            <a:off x="2458407" y="3156426"/>
            <a:ext cx="505983" cy="505983"/>
          </a:xfrm>
          <a:prstGeom prst="ellipse">
            <a:avLst/>
          </a:prstGeom>
          <a:solidFill>
            <a:schemeClr val="accent6"/>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34" name="椭圆 33"/>
          <p:cNvSpPr/>
          <p:nvPr/>
        </p:nvSpPr>
        <p:spPr>
          <a:xfrm>
            <a:off x="9494711" y="4052806"/>
            <a:ext cx="648072" cy="648072"/>
          </a:xfrm>
          <a:prstGeom prst="ellipse">
            <a:avLst/>
          </a:prstGeom>
          <a:solidFill>
            <a:srgbClr val="89CA7D"/>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35" name="椭圆 34"/>
          <p:cNvSpPr/>
          <p:nvPr/>
        </p:nvSpPr>
        <p:spPr>
          <a:xfrm>
            <a:off x="9494836" y="5223236"/>
            <a:ext cx="417028" cy="417028"/>
          </a:xfrm>
          <a:prstGeom prst="ellipse">
            <a:avLst/>
          </a:prstGeom>
          <a:solidFill>
            <a:srgbClr val="32AC9F"/>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36" name="椭圆 35"/>
          <p:cNvSpPr/>
          <p:nvPr/>
        </p:nvSpPr>
        <p:spPr>
          <a:xfrm rot="2166230">
            <a:off x="1533604" y="2698591"/>
            <a:ext cx="252991" cy="252991"/>
          </a:xfrm>
          <a:prstGeom prst="ellipse">
            <a:avLst/>
          </a:prstGeom>
          <a:solidFill>
            <a:schemeClr val="accent6"/>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37" name="椭圆 36"/>
          <p:cNvSpPr/>
          <p:nvPr/>
        </p:nvSpPr>
        <p:spPr>
          <a:xfrm rot="2166230">
            <a:off x="1533688" y="931129"/>
            <a:ext cx="252991" cy="252991"/>
          </a:xfrm>
          <a:prstGeom prst="ellipse">
            <a:avLst/>
          </a:prstGeom>
          <a:solidFill>
            <a:srgbClr val="65BE8B"/>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38" name="椭圆 37"/>
          <p:cNvSpPr/>
          <p:nvPr/>
        </p:nvSpPr>
        <p:spPr>
          <a:xfrm>
            <a:off x="10496511" y="3679295"/>
            <a:ext cx="252991" cy="252991"/>
          </a:xfrm>
          <a:prstGeom prst="ellipse">
            <a:avLst/>
          </a:prstGeom>
          <a:solidFill>
            <a:schemeClr val="accent6"/>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39" name="椭圆 38"/>
          <p:cNvSpPr/>
          <p:nvPr/>
        </p:nvSpPr>
        <p:spPr>
          <a:xfrm>
            <a:off x="7987083" y="5178771"/>
            <a:ext cx="505983" cy="505983"/>
          </a:xfrm>
          <a:prstGeom prst="ellipse">
            <a:avLst/>
          </a:prstGeom>
          <a:solidFill>
            <a:srgbClr val="4BB4BF"/>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40" name="椭圆 39"/>
          <p:cNvSpPr/>
          <p:nvPr/>
        </p:nvSpPr>
        <p:spPr>
          <a:xfrm rot="2166230">
            <a:off x="2100770" y="836482"/>
            <a:ext cx="505983" cy="505983"/>
          </a:xfrm>
          <a:prstGeom prst="ellipse">
            <a:avLst/>
          </a:prstGeom>
          <a:solidFill>
            <a:srgbClr val="58B99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41" name="椭圆 40"/>
          <p:cNvSpPr/>
          <p:nvPr/>
        </p:nvSpPr>
        <p:spPr>
          <a:xfrm rot="2166230">
            <a:off x="1160223" y="1677006"/>
            <a:ext cx="252991" cy="252991"/>
          </a:xfrm>
          <a:prstGeom prst="ellipse">
            <a:avLst/>
          </a:prstGeom>
          <a:solidFill>
            <a:schemeClr val="accent6"/>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42" name="椭圆 41"/>
          <p:cNvSpPr/>
          <p:nvPr/>
        </p:nvSpPr>
        <p:spPr>
          <a:xfrm rot="2166230">
            <a:off x="1533833" y="1923517"/>
            <a:ext cx="648072" cy="648072"/>
          </a:xfrm>
          <a:prstGeom prst="ellipse">
            <a:avLst/>
          </a:prstGeom>
          <a:solidFill>
            <a:srgbClr val="0B9FAE"/>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43" name="椭圆 42"/>
          <p:cNvSpPr/>
          <p:nvPr/>
        </p:nvSpPr>
        <p:spPr>
          <a:xfrm rot="2166230">
            <a:off x="1160223" y="3366741"/>
            <a:ext cx="252991" cy="252991"/>
          </a:xfrm>
          <a:prstGeom prst="ellipse">
            <a:avLst/>
          </a:prstGeom>
          <a:solidFill>
            <a:srgbClr val="89CA7D"/>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44" name="椭圆 43"/>
          <p:cNvSpPr/>
          <p:nvPr/>
        </p:nvSpPr>
        <p:spPr>
          <a:xfrm>
            <a:off x="9269455" y="3091804"/>
            <a:ext cx="505983" cy="505983"/>
          </a:xfrm>
          <a:prstGeom prst="ellipse">
            <a:avLst/>
          </a:prstGeom>
          <a:solidFill>
            <a:schemeClr val="accent6"/>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Tree>
    <p:extLst>
      <p:ext uri="{BB962C8B-B14F-4D97-AF65-F5344CB8AC3E}">
        <p14:creationId xmlns:p14="http://schemas.microsoft.com/office/powerpoint/2010/main" val="391850043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dissolve">
                                      <p:cBhvr>
                                        <p:cTn id="7" dur="500"/>
                                        <p:tgtEl>
                                          <p:spTgt spid="19"/>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dissolve">
                                      <p:cBhvr>
                                        <p:cTn id="10" dur="500"/>
                                        <p:tgtEl>
                                          <p:spTgt spid="18"/>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dissolve">
                                      <p:cBhvr>
                                        <p:cTn id="13" dur="500"/>
                                        <p:tgtEl>
                                          <p:spTgt spid="30"/>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dissolve">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dissolve">
                                      <p:cBhvr>
                                        <p:cTn id="23" dur="500"/>
                                        <p:tgtEl>
                                          <p:spTgt spid="15"/>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nodeType="click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dissolve">
                                      <p:cBhvr>
                                        <p:cTn id="28" dur="500"/>
                                        <p:tgtEl>
                                          <p:spTgt spid="22"/>
                                        </p:tgtEl>
                                      </p:cBhvr>
                                    </p:animEffect>
                                  </p:childTnLst>
                                </p:cTn>
                              </p:par>
                              <p:par>
                                <p:cTn id="29" presetID="9" presetClass="entr" presetSubtype="0" fill="hold" nodeType="with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dissolve">
                                      <p:cBhvr>
                                        <p:cTn id="31" dur="500"/>
                                        <p:tgtEl>
                                          <p:spTgt spid="26"/>
                                        </p:tgtEl>
                                      </p:cBhvr>
                                    </p:animEffect>
                                  </p:childTnLst>
                                </p:cTn>
                              </p:par>
                            </p:childTnLst>
                          </p:cTn>
                        </p:par>
                      </p:childTnLst>
                    </p:cTn>
                  </p:par>
                  <p:par>
                    <p:cTn id="32" fill="hold">
                      <p:stCondLst>
                        <p:cond delay="indefinite"/>
                      </p:stCondLst>
                      <p:childTnLst>
                        <p:par>
                          <p:cTn id="33" fill="hold">
                            <p:stCondLst>
                              <p:cond delay="0"/>
                            </p:stCondLst>
                            <p:childTnLst>
                              <p:par>
                                <p:cTn id="34" presetID="23" presetClass="entr" presetSubtype="16" fill="hold" grpId="0" nodeType="clickEffect">
                                  <p:stCondLst>
                                    <p:cond delay="0"/>
                                  </p:stCondLst>
                                  <p:childTnLst>
                                    <p:set>
                                      <p:cBhvr>
                                        <p:cTn id="35" dur="1" fill="hold">
                                          <p:stCondLst>
                                            <p:cond delay="0"/>
                                          </p:stCondLst>
                                        </p:cTn>
                                        <p:tgtEl>
                                          <p:spTgt spid="6"/>
                                        </p:tgtEl>
                                        <p:attrNameLst>
                                          <p:attrName>style.visibility</p:attrName>
                                        </p:attrNameLst>
                                      </p:cBhvr>
                                      <p:to>
                                        <p:strVal val="visible"/>
                                      </p:to>
                                    </p:set>
                                    <p:anim calcmode="lin" valueType="num">
                                      <p:cBhvr>
                                        <p:cTn id="36" dur="500" fill="hold"/>
                                        <p:tgtEl>
                                          <p:spTgt spid="6"/>
                                        </p:tgtEl>
                                        <p:attrNameLst>
                                          <p:attrName>ppt_w</p:attrName>
                                        </p:attrNameLst>
                                      </p:cBhvr>
                                      <p:tavLst>
                                        <p:tav tm="0">
                                          <p:val>
                                            <p:fltVal val="0"/>
                                          </p:val>
                                        </p:tav>
                                        <p:tav tm="100000">
                                          <p:val>
                                            <p:strVal val="#ppt_w"/>
                                          </p:val>
                                        </p:tav>
                                      </p:tavLst>
                                    </p:anim>
                                    <p:anim calcmode="lin" valueType="num">
                                      <p:cBhvr>
                                        <p:cTn id="37" dur="500" fill="hold"/>
                                        <p:tgtEl>
                                          <p:spTgt spid="6"/>
                                        </p:tgtEl>
                                        <p:attrNameLst>
                                          <p:attrName>ppt_h</p:attrName>
                                        </p:attrNameLst>
                                      </p:cBhvr>
                                      <p:tavLst>
                                        <p:tav tm="0">
                                          <p:val>
                                            <p:fltVal val="0"/>
                                          </p:val>
                                        </p:tav>
                                        <p:tav tm="100000">
                                          <p:val>
                                            <p:strVal val="#ppt_h"/>
                                          </p:val>
                                        </p:tav>
                                      </p:tavLst>
                                    </p:anim>
                                  </p:childTnLst>
                                </p:cTn>
                              </p:par>
                              <p:par>
                                <p:cTn id="38" presetID="53" presetClass="entr" presetSubtype="16" fill="hold" grpId="0" nodeType="withEffect">
                                  <p:stCondLst>
                                    <p:cond delay="500"/>
                                  </p:stCondLst>
                                  <p:childTnLst>
                                    <p:set>
                                      <p:cBhvr>
                                        <p:cTn id="39" dur="1" fill="hold">
                                          <p:stCondLst>
                                            <p:cond delay="0"/>
                                          </p:stCondLst>
                                        </p:cTn>
                                        <p:tgtEl>
                                          <p:spTgt spid="33"/>
                                        </p:tgtEl>
                                        <p:attrNameLst>
                                          <p:attrName>style.visibility</p:attrName>
                                        </p:attrNameLst>
                                      </p:cBhvr>
                                      <p:to>
                                        <p:strVal val="visible"/>
                                      </p:to>
                                    </p:set>
                                    <p:anim calcmode="lin" valueType="num">
                                      <p:cBhvr>
                                        <p:cTn id="40" dur="500" fill="hold"/>
                                        <p:tgtEl>
                                          <p:spTgt spid="33"/>
                                        </p:tgtEl>
                                        <p:attrNameLst>
                                          <p:attrName>ppt_w</p:attrName>
                                        </p:attrNameLst>
                                      </p:cBhvr>
                                      <p:tavLst>
                                        <p:tav tm="0">
                                          <p:val>
                                            <p:fltVal val="0"/>
                                          </p:val>
                                        </p:tav>
                                        <p:tav tm="100000">
                                          <p:val>
                                            <p:strVal val="#ppt_w"/>
                                          </p:val>
                                        </p:tav>
                                      </p:tavLst>
                                    </p:anim>
                                    <p:anim calcmode="lin" valueType="num">
                                      <p:cBhvr>
                                        <p:cTn id="41" dur="500" fill="hold"/>
                                        <p:tgtEl>
                                          <p:spTgt spid="33"/>
                                        </p:tgtEl>
                                        <p:attrNameLst>
                                          <p:attrName>ppt_h</p:attrName>
                                        </p:attrNameLst>
                                      </p:cBhvr>
                                      <p:tavLst>
                                        <p:tav tm="0">
                                          <p:val>
                                            <p:fltVal val="0"/>
                                          </p:val>
                                        </p:tav>
                                        <p:tav tm="100000">
                                          <p:val>
                                            <p:strVal val="#ppt_h"/>
                                          </p:val>
                                        </p:tav>
                                      </p:tavLst>
                                    </p:anim>
                                    <p:animEffect transition="in" filter="fade">
                                      <p:cBhvr>
                                        <p:cTn id="42" dur="500"/>
                                        <p:tgtEl>
                                          <p:spTgt spid="33"/>
                                        </p:tgtEl>
                                      </p:cBhvr>
                                    </p:animEffect>
                                  </p:childTnLst>
                                </p:cTn>
                              </p:par>
                              <p:par>
                                <p:cTn id="43" presetID="53" presetClass="entr" presetSubtype="16" fill="hold" grpId="0" nodeType="withEffect">
                                  <p:stCondLst>
                                    <p:cond delay="500"/>
                                  </p:stCondLst>
                                  <p:childTnLst>
                                    <p:set>
                                      <p:cBhvr>
                                        <p:cTn id="44" dur="1" fill="hold">
                                          <p:stCondLst>
                                            <p:cond delay="0"/>
                                          </p:stCondLst>
                                        </p:cTn>
                                        <p:tgtEl>
                                          <p:spTgt spid="36"/>
                                        </p:tgtEl>
                                        <p:attrNameLst>
                                          <p:attrName>style.visibility</p:attrName>
                                        </p:attrNameLst>
                                      </p:cBhvr>
                                      <p:to>
                                        <p:strVal val="visible"/>
                                      </p:to>
                                    </p:set>
                                    <p:anim calcmode="lin" valueType="num">
                                      <p:cBhvr>
                                        <p:cTn id="45" dur="500" fill="hold"/>
                                        <p:tgtEl>
                                          <p:spTgt spid="36"/>
                                        </p:tgtEl>
                                        <p:attrNameLst>
                                          <p:attrName>ppt_w</p:attrName>
                                        </p:attrNameLst>
                                      </p:cBhvr>
                                      <p:tavLst>
                                        <p:tav tm="0">
                                          <p:val>
                                            <p:fltVal val="0"/>
                                          </p:val>
                                        </p:tav>
                                        <p:tav tm="100000">
                                          <p:val>
                                            <p:strVal val="#ppt_w"/>
                                          </p:val>
                                        </p:tav>
                                      </p:tavLst>
                                    </p:anim>
                                    <p:anim calcmode="lin" valueType="num">
                                      <p:cBhvr>
                                        <p:cTn id="46" dur="500" fill="hold"/>
                                        <p:tgtEl>
                                          <p:spTgt spid="36"/>
                                        </p:tgtEl>
                                        <p:attrNameLst>
                                          <p:attrName>ppt_h</p:attrName>
                                        </p:attrNameLst>
                                      </p:cBhvr>
                                      <p:tavLst>
                                        <p:tav tm="0">
                                          <p:val>
                                            <p:fltVal val="0"/>
                                          </p:val>
                                        </p:tav>
                                        <p:tav tm="100000">
                                          <p:val>
                                            <p:strVal val="#ppt_h"/>
                                          </p:val>
                                        </p:tav>
                                      </p:tavLst>
                                    </p:anim>
                                    <p:animEffect transition="in" filter="fade">
                                      <p:cBhvr>
                                        <p:cTn id="47" dur="500"/>
                                        <p:tgtEl>
                                          <p:spTgt spid="36"/>
                                        </p:tgtEl>
                                      </p:cBhvr>
                                    </p:animEffect>
                                  </p:childTnLst>
                                </p:cTn>
                              </p:par>
                              <p:par>
                                <p:cTn id="48" presetID="53" presetClass="entr" presetSubtype="16" fill="hold" grpId="0" nodeType="withEffect">
                                  <p:stCondLst>
                                    <p:cond delay="500"/>
                                  </p:stCondLst>
                                  <p:childTnLst>
                                    <p:set>
                                      <p:cBhvr>
                                        <p:cTn id="49" dur="1" fill="hold">
                                          <p:stCondLst>
                                            <p:cond delay="0"/>
                                          </p:stCondLst>
                                        </p:cTn>
                                        <p:tgtEl>
                                          <p:spTgt spid="40"/>
                                        </p:tgtEl>
                                        <p:attrNameLst>
                                          <p:attrName>style.visibility</p:attrName>
                                        </p:attrNameLst>
                                      </p:cBhvr>
                                      <p:to>
                                        <p:strVal val="visible"/>
                                      </p:to>
                                    </p:set>
                                    <p:anim calcmode="lin" valueType="num">
                                      <p:cBhvr>
                                        <p:cTn id="50" dur="500" fill="hold"/>
                                        <p:tgtEl>
                                          <p:spTgt spid="40"/>
                                        </p:tgtEl>
                                        <p:attrNameLst>
                                          <p:attrName>ppt_w</p:attrName>
                                        </p:attrNameLst>
                                      </p:cBhvr>
                                      <p:tavLst>
                                        <p:tav tm="0">
                                          <p:val>
                                            <p:fltVal val="0"/>
                                          </p:val>
                                        </p:tav>
                                        <p:tav tm="100000">
                                          <p:val>
                                            <p:strVal val="#ppt_w"/>
                                          </p:val>
                                        </p:tav>
                                      </p:tavLst>
                                    </p:anim>
                                    <p:anim calcmode="lin" valueType="num">
                                      <p:cBhvr>
                                        <p:cTn id="51" dur="500" fill="hold"/>
                                        <p:tgtEl>
                                          <p:spTgt spid="40"/>
                                        </p:tgtEl>
                                        <p:attrNameLst>
                                          <p:attrName>ppt_h</p:attrName>
                                        </p:attrNameLst>
                                      </p:cBhvr>
                                      <p:tavLst>
                                        <p:tav tm="0">
                                          <p:val>
                                            <p:fltVal val="0"/>
                                          </p:val>
                                        </p:tav>
                                        <p:tav tm="100000">
                                          <p:val>
                                            <p:strVal val="#ppt_h"/>
                                          </p:val>
                                        </p:tav>
                                      </p:tavLst>
                                    </p:anim>
                                    <p:animEffect transition="in" filter="fade">
                                      <p:cBhvr>
                                        <p:cTn id="52" dur="500"/>
                                        <p:tgtEl>
                                          <p:spTgt spid="40"/>
                                        </p:tgtEl>
                                      </p:cBhvr>
                                    </p:animEffect>
                                  </p:childTnLst>
                                </p:cTn>
                              </p:par>
                              <p:par>
                                <p:cTn id="53" presetID="53" presetClass="entr" presetSubtype="16" fill="hold" grpId="0" nodeType="withEffect">
                                  <p:stCondLst>
                                    <p:cond delay="500"/>
                                  </p:stCondLst>
                                  <p:childTnLst>
                                    <p:set>
                                      <p:cBhvr>
                                        <p:cTn id="54" dur="1" fill="hold">
                                          <p:stCondLst>
                                            <p:cond delay="0"/>
                                          </p:stCondLst>
                                        </p:cTn>
                                        <p:tgtEl>
                                          <p:spTgt spid="37"/>
                                        </p:tgtEl>
                                        <p:attrNameLst>
                                          <p:attrName>style.visibility</p:attrName>
                                        </p:attrNameLst>
                                      </p:cBhvr>
                                      <p:to>
                                        <p:strVal val="visible"/>
                                      </p:to>
                                    </p:set>
                                    <p:anim calcmode="lin" valueType="num">
                                      <p:cBhvr>
                                        <p:cTn id="55" dur="500" fill="hold"/>
                                        <p:tgtEl>
                                          <p:spTgt spid="37"/>
                                        </p:tgtEl>
                                        <p:attrNameLst>
                                          <p:attrName>ppt_w</p:attrName>
                                        </p:attrNameLst>
                                      </p:cBhvr>
                                      <p:tavLst>
                                        <p:tav tm="0">
                                          <p:val>
                                            <p:fltVal val="0"/>
                                          </p:val>
                                        </p:tav>
                                        <p:tav tm="100000">
                                          <p:val>
                                            <p:strVal val="#ppt_w"/>
                                          </p:val>
                                        </p:tav>
                                      </p:tavLst>
                                    </p:anim>
                                    <p:anim calcmode="lin" valueType="num">
                                      <p:cBhvr>
                                        <p:cTn id="56" dur="500" fill="hold"/>
                                        <p:tgtEl>
                                          <p:spTgt spid="37"/>
                                        </p:tgtEl>
                                        <p:attrNameLst>
                                          <p:attrName>ppt_h</p:attrName>
                                        </p:attrNameLst>
                                      </p:cBhvr>
                                      <p:tavLst>
                                        <p:tav tm="0">
                                          <p:val>
                                            <p:fltVal val="0"/>
                                          </p:val>
                                        </p:tav>
                                        <p:tav tm="100000">
                                          <p:val>
                                            <p:strVal val="#ppt_h"/>
                                          </p:val>
                                        </p:tav>
                                      </p:tavLst>
                                    </p:anim>
                                    <p:animEffect transition="in" filter="fade">
                                      <p:cBhvr>
                                        <p:cTn id="57" dur="500"/>
                                        <p:tgtEl>
                                          <p:spTgt spid="37"/>
                                        </p:tgtEl>
                                      </p:cBhvr>
                                    </p:animEffect>
                                  </p:childTnLst>
                                </p:cTn>
                              </p:par>
                              <p:par>
                                <p:cTn id="58" presetID="53" presetClass="entr" presetSubtype="16" fill="hold" grpId="0" nodeType="withEffect">
                                  <p:stCondLst>
                                    <p:cond delay="500"/>
                                  </p:stCondLst>
                                  <p:childTnLst>
                                    <p:set>
                                      <p:cBhvr>
                                        <p:cTn id="59" dur="1" fill="hold">
                                          <p:stCondLst>
                                            <p:cond delay="0"/>
                                          </p:stCondLst>
                                        </p:cTn>
                                        <p:tgtEl>
                                          <p:spTgt spid="44"/>
                                        </p:tgtEl>
                                        <p:attrNameLst>
                                          <p:attrName>style.visibility</p:attrName>
                                        </p:attrNameLst>
                                      </p:cBhvr>
                                      <p:to>
                                        <p:strVal val="visible"/>
                                      </p:to>
                                    </p:set>
                                    <p:anim calcmode="lin" valueType="num">
                                      <p:cBhvr>
                                        <p:cTn id="60" dur="500" fill="hold"/>
                                        <p:tgtEl>
                                          <p:spTgt spid="44"/>
                                        </p:tgtEl>
                                        <p:attrNameLst>
                                          <p:attrName>ppt_w</p:attrName>
                                        </p:attrNameLst>
                                      </p:cBhvr>
                                      <p:tavLst>
                                        <p:tav tm="0">
                                          <p:val>
                                            <p:fltVal val="0"/>
                                          </p:val>
                                        </p:tav>
                                        <p:tav tm="100000">
                                          <p:val>
                                            <p:strVal val="#ppt_w"/>
                                          </p:val>
                                        </p:tav>
                                      </p:tavLst>
                                    </p:anim>
                                    <p:anim calcmode="lin" valueType="num">
                                      <p:cBhvr>
                                        <p:cTn id="61" dur="500" fill="hold"/>
                                        <p:tgtEl>
                                          <p:spTgt spid="44"/>
                                        </p:tgtEl>
                                        <p:attrNameLst>
                                          <p:attrName>ppt_h</p:attrName>
                                        </p:attrNameLst>
                                      </p:cBhvr>
                                      <p:tavLst>
                                        <p:tav tm="0">
                                          <p:val>
                                            <p:fltVal val="0"/>
                                          </p:val>
                                        </p:tav>
                                        <p:tav tm="100000">
                                          <p:val>
                                            <p:strVal val="#ppt_h"/>
                                          </p:val>
                                        </p:tav>
                                      </p:tavLst>
                                    </p:anim>
                                    <p:animEffect transition="in" filter="fade">
                                      <p:cBhvr>
                                        <p:cTn id="62" dur="500"/>
                                        <p:tgtEl>
                                          <p:spTgt spid="44"/>
                                        </p:tgtEl>
                                      </p:cBhvr>
                                    </p:animEffect>
                                  </p:childTnLst>
                                </p:cTn>
                              </p:par>
                              <p:par>
                                <p:cTn id="63" presetID="53" presetClass="entr" presetSubtype="16" fill="hold" grpId="0" nodeType="withEffect">
                                  <p:stCondLst>
                                    <p:cond delay="500"/>
                                  </p:stCondLst>
                                  <p:childTnLst>
                                    <p:set>
                                      <p:cBhvr>
                                        <p:cTn id="64" dur="1" fill="hold">
                                          <p:stCondLst>
                                            <p:cond delay="0"/>
                                          </p:stCondLst>
                                        </p:cTn>
                                        <p:tgtEl>
                                          <p:spTgt spid="39"/>
                                        </p:tgtEl>
                                        <p:attrNameLst>
                                          <p:attrName>style.visibility</p:attrName>
                                        </p:attrNameLst>
                                      </p:cBhvr>
                                      <p:to>
                                        <p:strVal val="visible"/>
                                      </p:to>
                                    </p:set>
                                    <p:anim calcmode="lin" valueType="num">
                                      <p:cBhvr>
                                        <p:cTn id="65" dur="500" fill="hold"/>
                                        <p:tgtEl>
                                          <p:spTgt spid="39"/>
                                        </p:tgtEl>
                                        <p:attrNameLst>
                                          <p:attrName>ppt_w</p:attrName>
                                        </p:attrNameLst>
                                      </p:cBhvr>
                                      <p:tavLst>
                                        <p:tav tm="0">
                                          <p:val>
                                            <p:fltVal val="0"/>
                                          </p:val>
                                        </p:tav>
                                        <p:tav tm="100000">
                                          <p:val>
                                            <p:strVal val="#ppt_w"/>
                                          </p:val>
                                        </p:tav>
                                      </p:tavLst>
                                    </p:anim>
                                    <p:anim calcmode="lin" valueType="num">
                                      <p:cBhvr>
                                        <p:cTn id="66" dur="500" fill="hold"/>
                                        <p:tgtEl>
                                          <p:spTgt spid="39"/>
                                        </p:tgtEl>
                                        <p:attrNameLst>
                                          <p:attrName>ppt_h</p:attrName>
                                        </p:attrNameLst>
                                      </p:cBhvr>
                                      <p:tavLst>
                                        <p:tav tm="0">
                                          <p:val>
                                            <p:fltVal val="0"/>
                                          </p:val>
                                        </p:tav>
                                        <p:tav tm="100000">
                                          <p:val>
                                            <p:strVal val="#ppt_h"/>
                                          </p:val>
                                        </p:tav>
                                      </p:tavLst>
                                    </p:anim>
                                    <p:animEffect transition="in" filter="fade">
                                      <p:cBhvr>
                                        <p:cTn id="67" dur="500"/>
                                        <p:tgtEl>
                                          <p:spTgt spid="39"/>
                                        </p:tgtEl>
                                      </p:cBhvr>
                                    </p:animEffect>
                                  </p:childTnLst>
                                </p:cTn>
                              </p:par>
                              <p:par>
                                <p:cTn id="68" presetID="53" presetClass="entr" presetSubtype="16" fill="hold" grpId="0" nodeType="withEffect">
                                  <p:stCondLst>
                                    <p:cond delay="500"/>
                                  </p:stCondLst>
                                  <p:childTnLst>
                                    <p:set>
                                      <p:cBhvr>
                                        <p:cTn id="69" dur="1" fill="hold">
                                          <p:stCondLst>
                                            <p:cond delay="0"/>
                                          </p:stCondLst>
                                        </p:cTn>
                                        <p:tgtEl>
                                          <p:spTgt spid="35"/>
                                        </p:tgtEl>
                                        <p:attrNameLst>
                                          <p:attrName>style.visibility</p:attrName>
                                        </p:attrNameLst>
                                      </p:cBhvr>
                                      <p:to>
                                        <p:strVal val="visible"/>
                                      </p:to>
                                    </p:set>
                                    <p:anim calcmode="lin" valueType="num">
                                      <p:cBhvr>
                                        <p:cTn id="70" dur="500" fill="hold"/>
                                        <p:tgtEl>
                                          <p:spTgt spid="35"/>
                                        </p:tgtEl>
                                        <p:attrNameLst>
                                          <p:attrName>ppt_w</p:attrName>
                                        </p:attrNameLst>
                                      </p:cBhvr>
                                      <p:tavLst>
                                        <p:tav tm="0">
                                          <p:val>
                                            <p:fltVal val="0"/>
                                          </p:val>
                                        </p:tav>
                                        <p:tav tm="100000">
                                          <p:val>
                                            <p:strVal val="#ppt_w"/>
                                          </p:val>
                                        </p:tav>
                                      </p:tavLst>
                                    </p:anim>
                                    <p:anim calcmode="lin" valueType="num">
                                      <p:cBhvr>
                                        <p:cTn id="71" dur="500" fill="hold"/>
                                        <p:tgtEl>
                                          <p:spTgt spid="35"/>
                                        </p:tgtEl>
                                        <p:attrNameLst>
                                          <p:attrName>ppt_h</p:attrName>
                                        </p:attrNameLst>
                                      </p:cBhvr>
                                      <p:tavLst>
                                        <p:tav tm="0">
                                          <p:val>
                                            <p:fltVal val="0"/>
                                          </p:val>
                                        </p:tav>
                                        <p:tav tm="100000">
                                          <p:val>
                                            <p:strVal val="#ppt_h"/>
                                          </p:val>
                                        </p:tav>
                                      </p:tavLst>
                                    </p:anim>
                                    <p:animEffect transition="in" filter="fade">
                                      <p:cBhvr>
                                        <p:cTn id="72" dur="500"/>
                                        <p:tgtEl>
                                          <p:spTgt spid="35"/>
                                        </p:tgtEl>
                                      </p:cBhvr>
                                    </p:animEffect>
                                  </p:childTnLst>
                                </p:cTn>
                              </p:par>
                              <p:par>
                                <p:cTn id="73" presetID="53" presetClass="entr" presetSubtype="16" fill="hold" grpId="0" nodeType="withEffect">
                                  <p:stCondLst>
                                    <p:cond delay="500"/>
                                  </p:stCondLst>
                                  <p:childTnLst>
                                    <p:set>
                                      <p:cBhvr>
                                        <p:cTn id="74" dur="1" fill="hold">
                                          <p:stCondLst>
                                            <p:cond delay="0"/>
                                          </p:stCondLst>
                                        </p:cTn>
                                        <p:tgtEl>
                                          <p:spTgt spid="34"/>
                                        </p:tgtEl>
                                        <p:attrNameLst>
                                          <p:attrName>style.visibility</p:attrName>
                                        </p:attrNameLst>
                                      </p:cBhvr>
                                      <p:to>
                                        <p:strVal val="visible"/>
                                      </p:to>
                                    </p:set>
                                    <p:anim calcmode="lin" valueType="num">
                                      <p:cBhvr>
                                        <p:cTn id="75" dur="500" fill="hold"/>
                                        <p:tgtEl>
                                          <p:spTgt spid="34"/>
                                        </p:tgtEl>
                                        <p:attrNameLst>
                                          <p:attrName>ppt_w</p:attrName>
                                        </p:attrNameLst>
                                      </p:cBhvr>
                                      <p:tavLst>
                                        <p:tav tm="0">
                                          <p:val>
                                            <p:fltVal val="0"/>
                                          </p:val>
                                        </p:tav>
                                        <p:tav tm="100000">
                                          <p:val>
                                            <p:strVal val="#ppt_w"/>
                                          </p:val>
                                        </p:tav>
                                      </p:tavLst>
                                    </p:anim>
                                    <p:anim calcmode="lin" valueType="num">
                                      <p:cBhvr>
                                        <p:cTn id="76" dur="500" fill="hold"/>
                                        <p:tgtEl>
                                          <p:spTgt spid="34"/>
                                        </p:tgtEl>
                                        <p:attrNameLst>
                                          <p:attrName>ppt_h</p:attrName>
                                        </p:attrNameLst>
                                      </p:cBhvr>
                                      <p:tavLst>
                                        <p:tav tm="0">
                                          <p:val>
                                            <p:fltVal val="0"/>
                                          </p:val>
                                        </p:tav>
                                        <p:tav tm="100000">
                                          <p:val>
                                            <p:strVal val="#ppt_h"/>
                                          </p:val>
                                        </p:tav>
                                      </p:tavLst>
                                    </p:anim>
                                    <p:animEffect transition="in" filter="fade">
                                      <p:cBhvr>
                                        <p:cTn id="77" dur="500"/>
                                        <p:tgtEl>
                                          <p:spTgt spid="34"/>
                                        </p:tgtEl>
                                      </p:cBhvr>
                                    </p:animEffect>
                                  </p:childTnLst>
                                </p:cTn>
                              </p:par>
                              <p:par>
                                <p:cTn id="78" presetID="53" presetClass="entr" presetSubtype="16" fill="hold" grpId="0" nodeType="withEffect">
                                  <p:stCondLst>
                                    <p:cond delay="500"/>
                                  </p:stCondLst>
                                  <p:childTnLst>
                                    <p:set>
                                      <p:cBhvr>
                                        <p:cTn id="79" dur="1" fill="hold">
                                          <p:stCondLst>
                                            <p:cond delay="0"/>
                                          </p:stCondLst>
                                        </p:cTn>
                                        <p:tgtEl>
                                          <p:spTgt spid="38"/>
                                        </p:tgtEl>
                                        <p:attrNameLst>
                                          <p:attrName>style.visibility</p:attrName>
                                        </p:attrNameLst>
                                      </p:cBhvr>
                                      <p:to>
                                        <p:strVal val="visible"/>
                                      </p:to>
                                    </p:set>
                                    <p:anim calcmode="lin" valueType="num">
                                      <p:cBhvr>
                                        <p:cTn id="80" dur="500" fill="hold"/>
                                        <p:tgtEl>
                                          <p:spTgt spid="38"/>
                                        </p:tgtEl>
                                        <p:attrNameLst>
                                          <p:attrName>ppt_w</p:attrName>
                                        </p:attrNameLst>
                                      </p:cBhvr>
                                      <p:tavLst>
                                        <p:tav tm="0">
                                          <p:val>
                                            <p:fltVal val="0"/>
                                          </p:val>
                                        </p:tav>
                                        <p:tav tm="100000">
                                          <p:val>
                                            <p:strVal val="#ppt_w"/>
                                          </p:val>
                                        </p:tav>
                                      </p:tavLst>
                                    </p:anim>
                                    <p:anim calcmode="lin" valueType="num">
                                      <p:cBhvr>
                                        <p:cTn id="81" dur="500" fill="hold"/>
                                        <p:tgtEl>
                                          <p:spTgt spid="38"/>
                                        </p:tgtEl>
                                        <p:attrNameLst>
                                          <p:attrName>ppt_h</p:attrName>
                                        </p:attrNameLst>
                                      </p:cBhvr>
                                      <p:tavLst>
                                        <p:tav tm="0">
                                          <p:val>
                                            <p:fltVal val="0"/>
                                          </p:val>
                                        </p:tav>
                                        <p:tav tm="100000">
                                          <p:val>
                                            <p:strVal val="#ppt_h"/>
                                          </p:val>
                                        </p:tav>
                                      </p:tavLst>
                                    </p:anim>
                                    <p:animEffect transition="in" filter="fade">
                                      <p:cBhvr>
                                        <p:cTn id="82" dur="500"/>
                                        <p:tgtEl>
                                          <p:spTgt spid="38"/>
                                        </p:tgtEl>
                                      </p:cBhvr>
                                    </p:animEffect>
                                  </p:childTnLst>
                                </p:cTn>
                              </p:par>
                              <p:par>
                                <p:cTn id="83" presetID="53" presetClass="entr" presetSubtype="16" fill="hold" grpId="0" nodeType="withEffect">
                                  <p:stCondLst>
                                    <p:cond delay="500"/>
                                  </p:stCondLst>
                                  <p:childTnLst>
                                    <p:set>
                                      <p:cBhvr>
                                        <p:cTn id="84" dur="1" fill="hold">
                                          <p:stCondLst>
                                            <p:cond delay="0"/>
                                          </p:stCondLst>
                                        </p:cTn>
                                        <p:tgtEl>
                                          <p:spTgt spid="41"/>
                                        </p:tgtEl>
                                        <p:attrNameLst>
                                          <p:attrName>style.visibility</p:attrName>
                                        </p:attrNameLst>
                                      </p:cBhvr>
                                      <p:to>
                                        <p:strVal val="visible"/>
                                      </p:to>
                                    </p:set>
                                    <p:anim calcmode="lin" valueType="num">
                                      <p:cBhvr>
                                        <p:cTn id="85" dur="500" fill="hold"/>
                                        <p:tgtEl>
                                          <p:spTgt spid="41"/>
                                        </p:tgtEl>
                                        <p:attrNameLst>
                                          <p:attrName>ppt_w</p:attrName>
                                        </p:attrNameLst>
                                      </p:cBhvr>
                                      <p:tavLst>
                                        <p:tav tm="0">
                                          <p:val>
                                            <p:fltVal val="0"/>
                                          </p:val>
                                        </p:tav>
                                        <p:tav tm="100000">
                                          <p:val>
                                            <p:strVal val="#ppt_w"/>
                                          </p:val>
                                        </p:tav>
                                      </p:tavLst>
                                    </p:anim>
                                    <p:anim calcmode="lin" valueType="num">
                                      <p:cBhvr>
                                        <p:cTn id="86" dur="500" fill="hold"/>
                                        <p:tgtEl>
                                          <p:spTgt spid="41"/>
                                        </p:tgtEl>
                                        <p:attrNameLst>
                                          <p:attrName>ppt_h</p:attrName>
                                        </p:attrNameLst>
                                      </p:cBhvr>
                                      <p:tavLst>
                                        <p:tav tm="0">
                                          <p:val>
                                            <p:fltVal val="0"/>
                                          </p:val>
                                        </p:tav>
                                        <p:tav tm="100000">
                                          <p:val>
                                            <p:strVal val="#ppt_h"/>
                                          </p:val>
                                        </p:tav>
                                      </p:tavLst>
                                    </p:anim>
                                    <p:animEffect transition="in" filter="fade">
                                      <p:cBhvr>
                                        <p:cTn id="87" dur="500"/>
                                        <p:tgtEl>
                                          <p:spTgt spid="41"/>
                                        </p:tgtEl>
                                      </p:cBhvr>
                                    </p:animEffect>
                                  </p:childTnLst>
                                </p:cTn>
                              </p:par>
                              <p:par>
                                <p:cTn id="88" presetID="53" presetClass="entr" presetSubtype="16" fill="hold" grpId="0" nodeType="withEffect">
                                  <p:stCondLst>
                                    <p:cond delay="500"/>
                                  </p:stCondLst>
                                  <p:childTnLst>
                                    <p:set>
                                      <p:cBhvr>
                                        <p:cTn id="89" dur="1" fill="hold">
                                          <p:stCondLst>
                                            <p:cond delay="0"/>
                                          </p:stCondLst>
                                        </p:cTn>
                                        <p:tgtEl>
                                          <p:spTgt spid="42"/>
                                        </p:tgtEl>
                                        <p:attrNameLst>
                                          <p:attrName>style.visibility</p:attrName>
                                        </p:attrNameLst>
                                      </p:cBhvr>
                                      <p:to>
                                        <p:strVal val="visible"/>
                                      </p:to>
                                    </p:set>
                                    <p:anim calcmode="lin" valueType="num">
                                      <p:cBhvr>
                                        <p:cTn id="90" dur="500" fill="hold"/>
                                        <p:tgtEl>
                                          <p:spTgt spid="42"/>
                                        </p:tgtEl>
                                        <p:attrNameLst>
                                          <p:attrName>ppt_w</p:attrName>
                                        </p:attrNameLst>
                                      </p:cBhvr>
                                      <p:tavLst>
                                        <p:tav tm="0">
                                          <p:val>
                                            <p:fltVal val="0"/>
                                          </p:val>
                                        </p:tav>
                                        <p:tav tm="100000">
                                          <p:val>
                                            <p:strVal val="#ppt_w"/>
                                          </p:val>
                                        </p:tav>
                                      </p:tavLst>
                                    </p:anim>
                                    <p:anim calcmode="lin" valueType="num">
                                      <p:cBhvr>
                                        <p:cTn id="91" dur="500" fill="hold"/>
                                        <p:tgtEl>
                                          <p:spTgt spid="42"/>
                                        </p:tgtEl>
                                        <p:attrNameLst>
                                          <p:attrName>ppt_h</p:attrName>
                                        </p:attrNameLst>
                                      </p:cBhvr>
                                      <p:tavLst>
                                        <p:tav tm="0">
                                          <p:val>
                                            <p:fltVal val="0"/>
                                          </p:val>
                                        </p:tav>
                                        <p:tav tm="100000">
                                          <p:val>
                                            <p:strVal val="#ppt_h"/>
                                          </p:val>
                                        </p:tav>
                                      </p:tavLst>
                                    </p:anim>
                                    <p:animEffect transition="in" filter="fade">
                                      <p:cBhvr>
                                        <p:cTn id="92" dur="500"/>
                                        <p:tgtEl>
                                          <p:spTgt spid="42"/>
                                        </p:tgtEl>
                                      </p:cBhvr>
                                    </p:animEffect>
                                  </p:childTnLst>
                                </p:cTn>
                              </p:par>
                              <p:par>
                                <p:cTn id="93" presetID="53" presetClass="entr" presetSubtype="16" fill="hold" grpId="0" nodeType="withEffect">
                                  <p:stCondLst>
                                    <p:cond delay="500"/>
                                  </p:stCondLst>
                                  <p:childTnLst>
                                    <p:set>
                                      <p:cBhvr>
                                        <p:cTn id="94" dur="1" fill="hold">
                                          <p:stCondLst>
                                            <p:cond delay="0"/>
                                          </p:stCondLst>
                                        </p:cTn>
                                        <p:tgtEl>
                                          <p:spTgt spid="43"/>
                                        </p:tgtEl>
                                        <p:attrNameLst>
                                          <p:attrName>style.visibility</p:attrName>
                                        </p:attrNameLst>
                                      </p:cBhvr>
                                      <p:to>
                                        <p:strVal val="visible"/>
                                      </p:to>
                                    </p:set>
                                    <p:anim calcmode="lin" valueType="num">
                                      <p:cBhvr>
                                        <p:cTn id="95" dur="500" fill="hold"/>
                                        <p:tgtEl>
                                          <p:spTgt spid="43"/>
                                        </p:tgtEl>
                                        <p:attrNameLst>
                                          <p:attrName>ppt_w</p:attrName>
                                        </p:attrNameLst>
                                      </p:cBhvr>
                                      <p:tavLst>
                                        <p:tav tm="0">
                                          <p:val>
                                            <p:fltVal val="0"/>
                                          </p:val>
                                        </p:tav>
                                        <p:tav tm="100000">
                                          <p:val>
                                            <p:strVal val="#ppt_w"/>
                                          </p:val>
                                        </p:tav>
                                      </p:tavLst>
                                    </p:anim>
                                    <p:anim calcmode="lin" valueType="num">
                                      <p:cBhvr>
                                        <p:cTn id="96" dur="500" fill="hold"/>
                                        <p:tgtEl>
                                          <p:spTgt spid="43"/>
                                        </p:tgtEl>
                                        <p:attrNameLst>
                                          <p:attrName>ppt_h</p:attrName>
                                        </p:attrNameLst>
                                      </p:cBhvr>
                                      <p:tavLst>
                                        <p:tav tm="0">
                                          <p:val>
                                            <p:fltVal val="0"/>
                                          </p:val>
                                        </p:tav>
                                        <p:tav tm="100000">
                                          <p:val>
                                            <p:strVal val="#ppt_h"/>
                                          </p:val>
                                        </p:tav>
                                      </p:tavLst>
                                    </p:anim>
                                    <p:animEffect transition="in" filter="fade">
                                      <p:cBhvr>
                                        <p:cTn id="9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6" grpId="0"/>
      <p:bldP spid="9" grpId="0" animBg="1"/>
      <p:bldP spid="15" grpId="0"/>
      <p:bldP spid="30" grpId="0" animBg="1"/>
      <p:bldP spid="33" grpId="0" bldLvl="0" animBg="1"/>
      <p:bldP spid="34" grpId="0" bldLvl="0" animBg="1"/>
      <p:bldP spid="35" grpId="0" bldLvl="0" animBg="1"/>
      <p:bldP spid="36" grpId="0" bldLvl="0" animBg="1"/>
      <p:bldP spid="37" grpId="0" bldLvl="0" animBg="1"/>
      <p:bldP spid="38" grpId="0" bldLvl="0" animBg="1"/>
      <p:bldP spid="39" grpId="0" bldLvl="0" animBg="1"/>
      <p:bldP spid="40" grpId="0" bldLvl="0" animBg="1"/>
      <p:bldP spid="41" grpId="0" bldLvl="0" animBg="1"/>
      <p:bldP spid="42" grpId="0" bldLvl="0" animBg="1"/>
      <p:bldP spid="43" grpId="0" bldLvl="0" animBg="1"/>
      <p:bldP spid="44"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7"/>
          <p:cNvSpPr/>
          <p:nvPr/>
        </p:nvSpPr>
        <p:spPr>
          <a:xfrm rot="16200000" flipH="1" flipV="1">
            <a:off x="4379306" y="201380"/>
            <a:ext cx="2288744" cy="11047355"/>
          </a:xfrm>
          <a:custGeom>
            <a:avLst/>
            <a:gdLst>
              <a:gd name="connsiteX0" fmla="*/ 0 w 363073"/>
              <a:gd name="connsiteY0" fmla="*/ 0 h 2571749"/>
              <a:gd name="connsiteX1" fmla="*/ 363073 w 363073"/>
              <a:gd name="connsiteY1" fmla="*/ 0 h 2571749"/>
              <a:gd name="connsiteX2" fmla="*/ 363073 w 363073"/>
              <a:gd name="connsiteY2" fmla="*/ 2571749 h 2571749"/>
              <a:gd name="connsiteX3" fmla="*/ 0 w 363073"/>
              <a:gd name="connsiteY3" fmla="*/ 2571749 h 2571749"/>
              <a:gd name="connsiteX4" fmla="*/ 0 w 363073"/>
              <a:gd name="connsiteY4" fmla="*/ 0 h 2571749"/>
              <a:gd name="connsiteX0-1" fmla="*/ 0 w 363073"/>
              <a:gd name="connsiteY0-2" fmla="*/ 2571749 h 2571749"/>
              <a:gd name="connsiteX1-3" fmla="*/ 363073 w 363073"/>
              <a:gd name="connsiteY1-4" fmla="*/ 0 h 2571749"/>
              <a:gd name="connsiteX2-5" fmla="*/ 363073 w 363073"/>
              <a:gd name="connsiteY2-6" fmla="*/ 2571749 h 2571749"/>
              <a:gd name="connsiteX3-7" fmla="*/ 0 w 363073"/>
              <a:gd name="connsiteY3-8" fmla="*/ 2571749 h 2571749"/>
              <a:gd name="connsiteX0-9" fmla="*/ 0 w 2261321"/>
              <a:gd name="connsiteY0-10" fmla="*/ 5152904 h 5152904"/>
              <a:gd name="connsiteX1-11" fmla="*/ 2261321 w 2261321"/>
              <a:gd name="connsiteY1-12" fmla="*/ 0 h 5152904"/>
              <a:gd name="connsiteX2-13" fmla="*/ 2261321 w 2261321"/>
              <a:gd name="connsiteY2-14" fmla="*/ 2571749 h 5152904"/>
              <a:gd name="connsiteX3-15" fmla="*/ 0 w 2261321"/>
              <a:gd name="connsiteY3-16" fmla="*/ 5152904 h 5152904"/>
              <a:gd name="connsiteX0-17" fmla="*/ 0 w 2284470"/>
              <a:gd name="connsiteY0-18" fmla="*/ 5152904 h 5164478"/>
              <a:gd name="connsiteX1-19" fmla="*/ 2261321 w 2284470"/>
              <a:gd name="connsiteY1-20" fmla="*/ 0 h 5164478"/>
              <a:gd name="connsiteX2-21" fmla="*/ 2284470 w 2284470"/>
              <a:gd name="connsiteY2-22" fmla="*/ 5164478 h 5164478"/>
              <a:gd name="connsiteX3-23" fmla="*/ 0 w 2284470"/>
              <a:gd name="connsiteY3-24" fmla="*/ 5152904 h 5164478"/>
              <a:gd name="connsiteX0-25" fmla="*/ 0 w 3800753"/>
              <a:gd name="connsiteY0-26" fmla="*/ 5129755 h 5164478"/>
              <a:gd name="connsiteX1-27" fmla="*/ 3777604 w 3800753"/>
              <a:gd name="connsiteY1-28" fmla="*/ 0 h 5164478"/>
              <a:gd name="connsiteX2-29" fmla="*/ 3800753 w 3800753"/>
              <a:gd name="connsiteY2-30" fmla="*/ 5164478 h 5164478"/>
              <a:gd name="connsiteX3-31" fmla="*/ 0 w 3800753"/>
              <a:gd name="connsiteY3-32" fmla="*/ 5129755 h 5164478"/>
              <a:gd name="connsiteX0-33" fmla="*/ 0 w 4066970"/>
              <a:gd name="connsiteY0-34" fmla="*/ 5152904 h 5164478"/>
              <a:gd name="connsiteX1-35" fmla="*/ 4043821 w 4066970"/>
              <a:gd name="connsiteY1-36" fmla="*/ 0 h 5164478"/>
              <a:gd name="connsiteX2-37" fmla="*/ 4066970 w 4066970"/>
              <a:gd name="connsiteY2-38" fmla="*/ 5164478 h 5164478"/>
              <a:gd name="connsiteX3-39" fmla="*/ 0 w 4066970"/>
              <a:gd name="connsiteY3-40" fmla="*/ 5152904 h 5164478"/>
              <a:gd name="connsiteX0-41" fmla="*/ 0 w 4130470"/>
              <a:gd name="connsiteY0-42" fmla="*/ 5152904 h 5164478"/>
              <a:gd name="connsiteX1-43" fmla="*/ 4107321 w 4130470"/>
              <a:gd name="connsiteY1-44" fmla="*/ 0 h 5164478"/>
              <a:gd name="connsiteX2-45" fmla="*/ 4130470 w 4130470"/>
              <a:gd name="connsiteY2-46" fmla="*/ 5164478 h 5164478"/>
              <a:gd name="connsiteX3-47" fmla="*/ 0 w 4130470"/>
              <a:gd name="connsiteY3-48" fmla="*/ 5152904 h 5164478"/>
              <a:gd name="connsiteX0-49" fmla="*/ 0 w 4867070"/>
              <a:gd name="connsiteY0-50" fmla="*/ 5152904 h 5164478"/>
              <a:gd name="connsiteX1-51" fmla="*/ 4843921 w 4867070"/>
              <a:gd name="connsiteY1-52" fmla="*/ 0 h 5164478"/>
              <a:gd name="connsiteX2-53" fmla="*/ 4867070 w 4867070"/>
              <a:gd name="connsiteY2-54" fmla="*/ 5164478 h 5164478"/>
              <a:gd name="connsiteX3-55" fmla="*/ 0 w 4867070"/>
              <a:gd name="connsiteY3-56" fmla="*/ 5152904 h 5164478"/>
              <a:gd name="connsiteX0-57" fmla="*/ 0 w 4867070"/>
              <a:gd name="connsiteY0-58" fmla="*/ 5152904 h 5164478"/>
              <a:gd name="connsiteX1-59" fmla="*/ 4843921 w 4867070"/>
              <a:gd name="connsiteY1-60" fmla="*/ 0 h 5164478"/>
              <a:gd name="connsiteX2-61" fmla="*/ 4867070 w 4867070"/>
              <a:gd name="connsiteY2-62" fmla="*/ 5164478 h 5164478"/>
              <a:gd name="connsiteX3-63" fmla="*/ 0 w 4867070"/>
              <a:gd name="connsiteY3-64" fmla="*/ 5152904 h 5164478"/>
              <a:gd name="connsiteX0-65" fmla="*/ 0 w 4884843"/>
              <a:gd name="connsiteY0-66" fmla="*/ 5188447 h 5188447"/>
              <a:gd name="connsiteX1-67" fmla="*/ 4861694 w 4884843"/>
              <a:gd name="connsiteY1-68" fmla="*/ 0 h 5188447"/>
              <a:gd name="connsiteX2-69" fmla="*/ 4884843 w 4884843"/>
              <a:gd name="connsiteY2-70" fmla="*/ 5164478 h 5188447"/>
              <a:gd name="connsiteX3-71" fmla="*/ 0 w 4884843"/>
              <a:gd name="connsiteY3-72" fmla="*/ 5188447 h 5188447"/>
              <a:gd name="connsiteX0-73" fmla="*/ 0 w 4861694"/>
              <a:gd name="connsiteY0-74" fmla="*/ 5188447 h 5188447"/>
              <a:gd name="connsiteX1-75" fmla="*/ 4861694 w 4861694"/>
              <a:gd name="connsiteY1-76" fmla="*/ 0 h 5188447"/>
              <a:gd name="connsiteX2-77" fmla="*/ 4849299 w 4861694"/>
              <a:gd name="connsiteY2-78" fmla="*/ 5182251 h 5188447"/>
              <a:gd name="connsiteX3-79" fmla="*/ 0 w 4861694"/>
              <a:gd name="connsiteY3-80" fmla="*/ 5188447 h 5188447"/>
              <a:gd name="connsiteX0-81" fmla="*/ 0 w 4875644"/>
              <a:gd name="connsiteY0-82" fmla="*/ 5188447 h 5199465"/>
              <a:gd name="connsiteX1-83" fmla="*/ 4861694 w 4875644"/>
              <a:gd name="connsiteY1-84" fmla="*/ 0 h 5199465"/>
              <a:gd name="connsiteX2-85" fmla="*/ 4875118 w 4875644"/>
              <a:gd name="connsiteY2-86" fmla="*/ 5199465 h 5199465"/>
              <a:gd name="connsiteX3-87" fmla="*/ 0 w 4875644"/>
              <a:gd name="connsiteY3-88" fmla="*/ 5188447 h 5199465"/>
              <a:gd name="connsiteX0-89" fmla="*/ 0 w 4875936"/>
              <a:gd name="connsiteY0-90" fmla="*/ 5214268 h 5225286"/>
              <a:gd name="connsiteX1-91" fmla="*/ 4870305 w 4875936"/>
              <a:gd name="connsiteY1-92" fmla="*/ 0 h 5225286"/>
              <a:gd name="connsiteX2-93" fmla="*/ 4875118 w 4875936"/>
              <a:gd name="connsiteY2-94" fmla="*/ 5225286 h 5225286"/>
              <a:gd name="connsiteX3-95" fmla="*/ 0 w 4875936"/>
              <a:gd name="connsiteY3-96" fmla="*/ 5214268 h 5225286"/>
              <a:gd name="connsiteX0-97" fmla="*/ 0 w 4870304"/>
              <a:gd name="connsiteY0-98" fmla="*/ 5214268 h 5216678"/>
              <a:gd name="connsiteX1-99" fmla="*/ 4870305 w 4870304"/>
              <a:gd name="connsiteY1-100" fmla="*/ 0 h 5216678"/>
              <a:gd name="connsiteX2-101" fmla="*/ 4866513 w 4870304"/>
              <a:gd name="connsiteY2-102" fmla="*/ 5216678 h 5216678"/>
              <a:gd name="connsiteX3-103" fmla="*/ 0 w 4870304"/>
              <a:gd name="connsiteY3-104" fmla="*/ 5214268 h 5216678"/>
            </a:gdLst>
            <a:ahLst/>
            <a:cxnLst>
              <a:cxn ang="0">
                <a:pos x="connsiteX0-1" y="connsiteY0-2"/>
              </a:cxn>
              <a:cxn ang="0">
                <a:pos x="connsiteX1-3" y="connsiteY1-4"/>
              </a:cxn>
              <a:cxn ang="0">
                <a:pos x="connsiteX2-5" y="connsiteY2-6"/>
              </a:cxn>
              <a:cxn ang="0">
                <a:pos x="connsiteX3-7" y="connsiteY3-8"/>
              </a:cxn>
            </a:cxnLst>
            <a:rect l="l" t="t" r="r" b="b"/>
            <a:pathLst>
              <a:path w="4870304" h="5216678">
                <a:moveTo>
                  <a:pt x="0" y="5214268"/>
                </a:moveTo>
                <a:lnTo>
                  <a:pt x="4870305" y="0"/>
                </a:lnTo>
                <a:cubicBezTo>
                  <a:pt x="4866173" y="1727417"/>
                  <a:pt x="4870645" y="3489261"/>
                  <a:pt x="4866513" y="5216678"/>
                </a:cubicBezTo>
                <a:lnTo>
                  <a:pt x="0" y="5214268"/>
                </a:lnTo>
                <a:close/>
              </a:path>
            </a:pathLst>
          </a:custGeom>
          <a:gradFill flip="none" rotWithShape="1">
            <a:gsLst>
              <a:gs pos="91000">
                <a:schemeClr val="accent2"/>
              </a:gs>
              <a:gs pos="17000">
                <a:schemeClr val="accent1"/>
              </a:gs>
            </a:gsLst>
            <a:lin ang="4200000" scaled="0"/>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rgbClr val="000000"/>
              </a:solidFill>
              <a:effectLst/>
              <a:uLnTx/>
              <a:uFillTx/>
              <a:latin typeface="iekie jianheiti" panose="020F0502020204030204"/>
              <a:cs typeface="+mn-ea"/>
              <a:sym typeface="+mn-lt"/>
            </a:endParaRPr>
          </a:p>
        </p:txBody>
      </p:sp>
      <p:sp>
        <p:nvSpPr>
          <p:cNvPr id="3" name="直角三角形 2"/>
          <p:cNvSpPr/>
          <p:nvPr/>
        </p:nvSpPr>
        <p:spPr>
          <a:xfrm rot="10800000">
            <a:off x="9532307" y="0"/>
            <a:ext cx="2659693" cy="884876"/>
          </a:xfrm>
          <a:prstGeom prst="rtTriangle">
            <a:avLst/>
          </a:prstGeom>
          <a:gradFill flip="none" rotWithShape="1">
            <a:gsLst>
              <a:gs pos="99000">
                <a:schemeClr val="accent2"/>
              </a:gs>
              <a:gs pos="0">
                <a:schemeClr val="accent1"/>
              </a:gs>
            </a:gsLst>
            <a:lin ang="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4" name="PA-平行四边形 17"/>
          <p:cNvSpPr/>
          <p:nvPr>
            <p:custDataLst>
              <p:tags r:id="rId1"/>
            </p:custDataLst>
          </p:nvPr>
        </p:nvSpPr>
        <p:spPr>
          <a:xfrm>
            <a:off x="1123003" y="0"/>
            <a:ext cx="3328029" cy="265471"/>
          </a:xfrm>
          <a:prstGeom prst="parallelogram">
            <a:avLst>
              <a:gd name="adj" fmla="val 61800"/>
            </a:avLst>
          </a:prstGeom>
          <a:gradFill flip="none" rotWithShape="1">
            <a:gsLst>
              <a:gs pos="99000">
                <a:schemeClr val="accent2"/>
              </a:gs>
              <a:gs pos="0">
                <a:schemeClr val="accent1"/>
              </a:gs>
            </a:gsLst>
            <a:lin ang="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iekie jianheiti" panose="020F0502020204030204"/>
              <a:cs typeface="+mn-ea"/>
              <a:sym typeface="+mn-lt"/>
            </a:endParaRPr>
          </a:p>
        </p:txBody>
      </p:sp>
      <p:sp>
        <p:nvSpPr>
          <p:cNvPr id="5" name="PA-文本框 6"/>
          <p:cNvSpPr txBox="1"/>
          <p:nvPr>
            <p:custDataLst>
              <p:tags r:id="rId2"/>
            </p:custDataLst>
          </p:nvPr>
        </p:nvSpPr>
        <p:spPr>
          <a:xfrm>
            <a:off x="916525" y="625642"/>
            <a:ext cx="5784157" cy="923330"/>
          </a:xfrm>
          <a:prstGeom prst="rect">
            <a:avLst/>
          </a:prstGeom>
          <a:effectLst>
            <a:outerShdw blurRad="63500" sx="102000" sy="102000" algn="ctr" rotWithShape="0">
              <a:prstClr val="black">
                <a:alpha val="40000"/>
              </a:prstClr>
            </a:outerShdw>
          </a:effectLst>
        </p:spPr>
        <p:txBody>
          <a:bodyPr wrap="square">
            <a:spAutoFit/>
          </a:bodyPr>
          <a:lstStyle>
            <a:defPPr>
              <a:defRPr lang="zh-CN"/>
            </a:defPPr>
            <a:lvl1pPr>
              <a:defRPr sz="6600" b="1">
                <a:solidFill>
                  <a:schemeClr val="bg1"/>
                </a:solidFill>
                <a:effectLst>
                  <a:outerShdw blurRad="431800" sx="102000" sy="102000" algn="ctr" rotWithShape="0">
                    <a:srgbClr val="F3757D"/>
                  </a:outerShdw>
                </a:effectLst>
                <a:latin typeface="Source Han Sans CN Heavy" panose="020B0500000000000000" pitchFamily="34" charset="-128"/>
                <a:ea typeface="Source Han Sans CN Heavy" panose="020B0500000000000000" pitchFamily="34" charset="-128"/>
              </a:defRPr>
            </a:lvl1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5400" b="1" i="0" u="none" strike="noStrike" kern="1200" cap="none" spc="0" normalizeH="0" baseline="0" noProof="0">
                <a:ln>
                  <a:noFill/>
                </a:ln>
                <a:solidFill>
                  <a:srgbClr val="000000">
                    <a:lumMod val="75000"/>
                    <a:lumOff val="25000"/>
                  </a:srgbClr>
                </a:solidFill>
                <a:effectLst/>
                <a:uLnTx/>
                <a:uFillTx/>
                <a:latin typeface="iekie jianheiti" panose="020F0502020204030204"/>
                <a:ea typeface="+mn-ea"/>
                <a:cs typeface="+mn-ea"/>
                <a:sym typeface="+mn-lt"/>
              </a:rPr>
              <a:t>目录 </a:t>
            </a:r>
            <a:r>
              <a:rPr kumimoji="0" lang="en-US" altLang="zh-CN" sz="5400" b="1" i="0" u="none" strike="noStrike" kern="1200" cap="none" spc="0" normalizeH="0" baseline="0" noProof="0">
                <a:ln>
                  <a:noFill/>
                </a:ln>
                <a:solidFill>
                  <a:srgbClr val="000000">
                    <a:lumMod val="75000"/>
                    <a:lumOff val="25000"/>
                  </a:srgbClr>
                </a:solidFill>
                <a:effectLst/>
                <a:uLnTx/>
                <a:uFillTx/>
                <a:latin typeface="iekie jianheiti" panose="020F0502020204030204"/>
                <a:ea typeface="+mn-ea"/>
                <a:cs typeface="+mn-ea"/>
                <a:sym typeface="+mn-lt"/>
              </a:rPr>
              <a:t>CONTENT</a:t>
            </a:r>
            <a:endParaRPr kumimoji="0" lang="en-US" sz="5400" b="1" i="0" u="none" strike="noStrike" kern="1200" cap="none" spc="0" normalizeH="0" baseline="0" noProof="0" dirty="0">
              <a:ln>
                <a:noFill/>
              </a:ln>
              <a:solidFill>
                <a:srgbClr val="000000">
                  <a:lumMod val="75000"/>
                  <a:lumOff val="25000"/>
                </a:srgbClr>
              </a:solidFill>
              <a:effectLst/>
              <a:uLnTx/>
              <a:uFillTx/>
              <a:latin typeface="iekie jianheiti" panose="020F0502020204030204"/>
              <a:ea typeface="+mn-ea"/>
              <a:cs typeface="+mn-ea"/>
              <a:sym typeface="+mn-lt"/>
            </a:endParaRPr>
          </a:p>
        </p:txBody>
      </p:sp>
      <p:sp>
        <p:nvSpPr>
          <p:cNvPr id="9" name="PA-矩形 12"/>
          <p:cNvSpPr/>
          <p:nvPr>
            <p:custDataLst>
              <p:tags r:id="rId3"/>
            </p:custDataLst>
          </p:nvPr>
        </p:nvSpPr>
        <p:spPr>
          <a:xfrm>
            <a:off x="7401885" y="2751137"/>
            <a:ext cx="3282157" cy="460375"/>
          </a:xfrm>
          <a:prstGeom prst="rect">
            <a:avLst/>
          </a:prstGeom>
          <a:ln>
            <a:noFill/>
          </a:ln>
        </p:spPr>
        <p:txBody>
          <a:bodyPr wrap="square">
            <a:spAutoFit/>
            <a:scene3d>
              <a:camera prst="orthographicFront"/>
              <a:lightRig rig="threePt" dir="t"/>
            </a:scene3d>
            <a:sp3d contourW="12700"/>
          </a:bodyPr>
          <a:lstStyle/>
          <a:p>
            <a:pPr lvl="0">
              <a:defRPr/>
            </a:pPr>
            <a:r>
              <a:rPr lang="zh-CN" altLang="en-US" sz="2400" dirty="0" smtClean="0">
                <a:solidFill>
                  <a:srgbClr val="000000">
                    <a:lumMod val="75000"/>
                    <a:lumOff val="25000"/>
                  </a:srgbClr>
                </a:solidFill>
                <a:latin typeface="微软雅黑" panose="020B0503020204020204" pitchFamily="34" charset="-122"/>
                <a:ea typeface="微软雅黑" panose="020B0503020204020204" pitchFamily="34" charset="-122"/>
                <a:cs typeface="+mn-ea"/>
                <a:sym typeface="+mn-lt"/>
              </a:rPr>
              <a:t>知识储备</a:t>
            </a:r>
          </a:p>
        </p:txBody>
      </p:sp>
      <p:sp>
        <p:nvSpPr>
          <p:cNvPr id="11" name="PA-矩形 14"/>
          <p:cNvSpPr/>
          <p:nvPr>
            <p:custDataLst>
              <p:tags r:id="rId4"/>
            </p:custDataLst>
          </p:nvPr>
        </p:nvSpPr>
        <p:spPr>
          <a:xfrm>
            <a:off x="7401885" y="4165617"/>
            <a:ext cx="3157029" cy="460375"/>
          </a:xfrm>
          <a:prstGeom prst="rect">
            <a:avLst/>
          </a:prstGeom>
          <a:ln>
            <a:noFill/>
          </a:ln>
        </p:spPr>
        <p:txBody>
          <a:bodyPr wrap="square">
            <a:spAutoFit/>
            <a:scene3d>
              <a:camera prst="orthographicFront"/>
              <a:lightRig rig="threePt" dir="t"/>
            </a:scene3d>
            <a:sp3d contourW="12700"/>
          </a:bodyPr>
          <a:lstStyle/>
          <a:p>
            <a:pPr lvl="0">
              <a:defRPr/>
            </a:pPr>
            <a:r>
              <a:rPr lang="zh-CN" altLang="en-US" sz="2400" dirty="0" smtClean="0">
                <a:solidFill>
                  <a:srgbClr val="000000">
                    <a:lumMod val="75000"/>
                    <a:lumOff val="25000"/>
                  </a:srgbClr>
                </a:solidFill>
                <a:latin typeface="微软雅黑" panose="020B0503020204020204" pitchFamily="34" charset="-122"/>
                <a:ea typeface="微软雅黑" panose="020B0503020204020204" pitchFamily="34" charset="-122"/>
                <a:cs typeface="+mn-ea"/>
                <a:sym typeface="+mn-lt"/>
              </a:rPr>
              <a:t>任务实施</a:t>
            </a:r>
          </a:p>
        </p:txBody>
      </p:sp>
      <p:pic>
        <p:nvPicPr>
          <p:cNvPr id="2" name="图片 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16525" y="2067920"/>
            <a:ext cx="4992872" cy="3328581"/>
          </a:xfrm>
          <a:prstGeom prst="rect">
            <a:avLst/>
          </a:prstGeom>
          <a:blipFill>
            <a:blip r:embed="rId8"/>
            <a:srcRect/>
            <a:stretch>
              <a:fillRect l="-8732" r="-8732"/>
            </a:stretch>
          </a:blipFill>
          <a:ln>
            <a:noFill/>
          </a:ln>
        </p:spPr>
      </p:pic>
      <p:sp>
        <p:nvSpPr>
          <p:cNvPr id="17" name="椭圆 16"/>
          <p:cNvSpPr/>
          <p:nvPr/>
        </p:nvSpPr>
        <p:spPr>
          <a:xfrm>
            <a:off x="6448029" y="2610919"/>
            <a:ext cx="742099" cy="742099"/>
          </a:xfrm>
          <a:prstGeom prst="ellipse">
            <a:avLst/>
          </a:prstGeom>
          <a:gradFill>
            <a:gsLst>
              <a:gs pos="99000">
                <a:srgbClr val="89CA7D"/>
              </a:gs>
              <a:gs pos="0">
                <a:srgbClr val="0B9FAE"/>
              </a:gs>
            </a:gsLst>
            <a:lin ang="0" scaled="1"/>
          </a:gra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smtClean="0">
                <a:latin typeface="微软雅黑" panose="020B0503020204020204" pitchFamily="34" charset="-122"/>
                <a:ea typeface="微软雅黑" panose="020B0503020204020204" pitchFamily="34" charset="-122"/>
              </a:rPr>
              <a:t>01</a:t>
            </a:r>
            <a:endParaRPr lang="zh-CN" altLang="en-US" sz="2000" b="1">
              <a:latin typeface="微软雅黑" panose="020B0503020204020204" pitchFamily="34" charset="-122"/>
              <a:ea typeface="微软雅黑" panose="020B0503020204020204" pitchFamily="34" charset="-122"/>
            </a:endParaRPr>
          </a:p>
        </p:txBody>
      </p:sp>
      <p:sp>
        <p:nvSpPr>
          <p:cNvPr id="19" name="椭圆 18"/>
          <p:cNvSpPr/>
          <p:nvPr/>
        </p:nvSpPr>
        <p:spPr>
          <a:xfrm>
            <a:off x="6448029" y="4024764"/>
            <a:ext cx="742099" cy="742099"/>
          </a:xfrm>
          <a:prstGeom prst="ellipse">
            <a:avLst/>
          </a:prstGeom>
          <a:gradFill>
            <a:gsLst>
              <a:gs pos="99000">
                <a:srgbClr val="89CA7D"/>
              </a:gs>
              <a:gs pos="0">
                <a:srgbClr val="0B9FAE"/>
              </a:gs>
            </a:gsLst>
            <a:lin ang="0" scaled="1"/>
          </a:gra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smtClean="0">
                <a:latin typeface="微软雅黑" panose="020B0503020204020204" pitchFamily="34" charset="-122"/>
                <a:ea typeface="微软雅黑" panose="020B0503020204020204" pitchFamily="34" charset="-122"/>
              </a:rPr>
              <a:t>02</a:t>
            </a:r>
            <a:endParaRPr lang="zh-CN" altLang="en-US" sz="2000" b="1">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0-#ppt_h/2"/>
                                          </p:val>
                                        </p:tav>
                                        <p:tav tm="100000">
                                          <p:val>
                                            <p:strVal val="#ppt_y"/>
                                          </p:val>
                                        </p:tav>
                                      </p:tavLst>
                                    </p:anim>
                                  </p:childTnLst>
                                </p:cTn>
                              </p:par>
                              <p:par>
                                <p:cTn id="9" presetID="10"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childTnLst>
                                </p:cTn>
                              </p:par>
                              <p:par>
                                <p:cTn id="12" presetID="42" presetClass="path" presetSubtype="0" accel="50000" decel="50000" fill="hold" grpId="1" nodeType="withEffect">
                                  <p:stCondLst>
                                    <p:cond delay="0"/>
                                  </p:stCondLst>
                                  <p:childTnLst>
                                    <p:animMotion origin="layout" path="M 0.03555 -0.04583 L 2.08333E-7 0.00024 " pathEditMode="relative" rAng="0" ptsTypes="AA">
                                      <p:cBhvr>
                                        <p:cTn id="13" dur="1000" fill="hold"/>
                                        <p:tgtEl>
                                          <p:spTgt spid="5"/>
                                        </p:tgtEl>
                                        <p:attrNameLst>
                                          <p:attrName>ppt_x</p:attrName>
                                          <p:attrName>ppt_y</p:attrName>
                                        </p:attrNameLst>
                                      </p:cBhvr>
                                      <p:rCtr x="-1784" y="2292"/>
                                    </p:animMotion>
                                  </p:childTnLst>
                                </p:cTn>
                              </p:par>
                              <p:par>
                                <p:cTn id="14" presetID="10" presetClass="entr" presetSubtype="0" fill="hold" nodeType="with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fade">
                                      <p:cBhvr>
                                        <p:cTn id="2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5" grpId="1"/>
      <p:bldP spid="9" grpId="0"/>
      <p:bldP spid="11" grpId="0"/>
      <p:bldP spid="17" grpId="0" bldLvl="0" animBg="1"/>
      <p:bldP spid="19"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0" y="0"/>
            <a:ext cx="12201793" cy="6858000"/>
            <a:chOff x="-4" y="0"/>
            <a:chExt cx="12201793" cy="6858000"/>
          </a:xfrm>
        </p:grpSpPr>
        <p:sp>
          <p:nvSpPr>
            <p:cNvPr id="21" name="直角三角形 20"/>
            <p:cNvSpPr/>
            <p:nvPr/>
          </p:nvSpPr>
          <p:spPr>
            <a:xfrm rot="5400000">
              <a:off x="1588432" y="-1588436"/>
              <a:ext cx="1155700" cy="433257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直角三角形 21"/>
            <p:cNvSpPr/>
            <p:nvPr/>
          </p:nvSpPr>
          <p:spPr>
            <a:xfrm rot="5400000">
              <a:off x="197277" y="-197278"/>
              <a:ext cx="1155704" cy="1550259"/>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3" name="直角三角形 22"/>
            <p:cNvSpPr/>
            <p:nvPr/>
          </p:nvSpPr>
          <p:spPr>
            <a:xfrm rot="16200000">
              <a:off x="10401570" y="5067570"/>
              <a:ext cx="1031966" cy="254889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直角三角形 23"/>
            <p:cNvSpPr/>
            <p:nvPr/>
          </p:nvSpPr>
          <p:spPr>
            <a:xfrm rot="16200000">
              <a:off x="11287389" y="5943599"/>
              <a:ext cx="914400" cy="914400"/>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 name="矩形 7"/>
          <p:cNvSpPr/>
          <p:nvPr/>
        </p:nvSpPr>
        <p:spPr>
          <a:xfrm>
            <a:off x="7294880" y="285750"/>
            <a:ext cx="4384675" cy="583565"/>
          </a:xfrm>
          <a:prstGeom prst="rect">
            <a:avLst/>
          </a:prstGeom>
        </p:spPr>
        <p:txBody>
          <a:bodyPr wrap="square">
            <a:spAutoFit/>
          </a:bodyPr>
          <a:lstStyle/>
          <a:p>
            <a:pPr algn="r">
              <a:defRPr/>
            </a:pPr>
            <a:r>
              <a:rPr lang="zh-CN" altLang="en-US" sz="3200" b="1" kern="100"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知识储备</a:t>
            </a:r>
            <a:endParaRPr lang="zh-CN" altLang="en-US" sz="32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endParaRPr>
          </a:p>
        </p:txBody>
      </p:sp>
      <p:sp>
        <p:nvSpPr>
          <p:cNvPr id="12" name="矩形 11"/>
          <p:cNvSpPr/>
          <p:nvPr/>
        </p:nvSpPr>
        <p:spPr>
          <a:xfrm>
            <a:off x="1087438" y="1448641"/>
            <a:ext cx="10017125" cy="1289905"/>
          </a:xfrm>
          <a:prstGeom prst="rect">
            <a:avLst/>
          </a:prstGeom>
        </p:spPr>
        <p:txBody>
          <a:bodyPr wrap="square">
            <a:spAutoFit/>
          </a:bodyPr>
          <a:lstStyle/>
          <a:p>
            <a:pPr>
              <a:lnSpc>
                <a:spcPct val="150000"/>
              </a:lnSpc>
            </a:pPr>
            <a:r>
              <a:rPr lang="zh-CN" altLang="zh-CN" dirty="0">
                <a:latin typeface="微软雅黑" panose="020B0503020204020204" pitchFamily="34" charset="-122"/>
                <a:ea typeface="微软雅黑" panose="020B0503020204020204" pitchFamily="34" charset="-122"/>
              </a:rPr>
              <a:t>水印是向数据多媒体（如图像、声音、视频信号等）中添加某些数字信息以达到文件真伪鉴别、版权保护等功能。</a:t>
            </a:r>
          </a:p>
          <a:p>
            <a:pPr>
              <a:lnSpc>
                <a:spcPct val="150000"/>
              </a:lnSpc>
            </a:pPr>
            <a:r>
              <a:rPr lang="zh-CN" altLang="zh-CN" dirty="0">
                <a:latin typeface="微软雅黑" panose="020B0503020204020204" pitchFamily="34" charset="-122"/>
                <a:ea typeface="微软雅黑" panose="020B0503020204020204" pitchFamily="34" charset="-122"/>
              </a:rPr>
              <a:t>水印可以分为促销水印、防伪水印、数字水印。</a:t>
            </a:r>
          </a:p>
        </p:txBody>
      </p:sp>
      <p:grpSp>
        <p:nvGrpSpPr>
          <p:cNvPr id="28" name="组合 27"/>
          <p:cNvGrpSpPr/>
          <p:nvPr/>
        </p:nvGrpSpPr>
        <p:grpSpPr>
          <a:xfrm>
            <a:off x="1087438" y="940641"/>
            <a:ext cx="2355440" cy="508000"/>
            <a:chOff x="1468691" y="1882406"/>
            <a:chExt cx="2355440" cy="508000"/>
          </a:xfrm>
        </p:grpSpPr>
        <p:sp>
          <p:nvSpPr>
            <p:cNvPr id="26" name="圆角矩形 25"/>
            <p:cNvSpPr/>
            <p:nvPr/>
          </p:nvSpPr>
          <p:spPr>
            <a:xfrm>
              <a:off x="1468691" y="1882406"/>
              <a:ext cx="2355440" cy="508000"/>
            </a:xfrm>
            <a:prstGeom prst="roundRect">
              <a:avLst>
                <a:gd name="adj" fmla="val 19674"/>
              </a:avLst>
            </a:prstGeom>
            <a:gradFill>
              <a:gsLst>
                <a:gs pos="99000">
                  <a:srgbClr val="89CA7D"/>
                </a:gs>
                <a:gs pos="0">
                  <a:srgbClr val="0B9FAE"/>
                </a:gs>
              </a:gsLst>
              <a:lin ang="0" scaled="1"/>
            </a:gra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1528156" y="1967129"/>
              <a:ext cx="2236510" cy="338554"/>
            </a:xfrm>
            <a:prstGeom prst="rect">
              <a:avLst/>
            </a:prstGeom>
            <a:noFill/>
          </p:spPr>
          <p:txBody>
            <a:bodyPr wrap="none" rtlCol="0">
              <a:spAutoFit/>
            </a:bodyPr>
            <a:lstStyle/>
            <a:p>
              <a:pPr algn="ctr"/>
              <a:r>
                <a:rPr lang="zh-CN" altLang="en-US" sz="1600" b="1" dirty="0" smtClean="0">
                  <a:solidFill>
                    <a:schemeClr val="bg1"/>
                  </a:solidFill>
                  <a:latin typeface="微软雅黑" panose="020B0503020204020204" pitchFamily="34" charset="-122"/>
                  <a:ea typeface="微软雅黑" panose="020B0503020204020204" pitchFamily="34" charset="-122"/>
                </a:rPr>
                <a:t>一、水印的定义及分类</a:t>
              </a:r>
            </a:p>
          </p:txBody>
        </p:sp>
      </p:grpSp>
      <p:pic>
        <p:nvPicPr>
          <p:cNvPr id="30" name="图片 29" descr="logo"/>
          <p:cNvPicPr>
            <a:picLocks noChangeAspect="1"/>
          </p:cNvPicPr>
          <p:nvPr/>
        </p:nvPicPr>
        <p:blipFill>
          <a:blip r:embed="rId3"/>
          <a:stretch>
            <a:fillRect/>
          </a:stretch>
        </p:blipFill>
        <p:spPr>
          <a:xfrm>
            <a:off x="235515" y="6161956"/>
            <a:ext cx="3114673" cy="503799"/>
          </a:xfrm>
          <a:prstGeom prst="rect">
            <a:avLst/>
          </a:prstGeom>
        </p:spPr>
      </p:pic>
      <p:grpSp>
        <p:nvGrpSpPr>
          <p:cNvPr id="37" name="组合 36"/>
          <p:cNvGrpSpPr/>
          <p:nvPr/>
        </p:nvGrpSpPr>
        <p:grpSpPr>
          <a:xfrm>
            <a:off x="11754118" y="331642"/>
            <a:ext cx="247382" cy="492413"/>
            <a:chOff x="11754118" y="285461"/>
            <a:chExt cx="247382" cy="492413"/>
          </a:xfrm>
        </p:grpSpPr>
        <p:cxnSp>
          <p:nvCxnSpPr>
            <p:cNvPr id="33" name="直接连接符 32"/>
            <p:cNvCxnSpPr/>
            <p:nvPr/>
          </p:nvCxnSpPr>
          <p:spPr>
            <a:xfrm>
              <a:off x="12001500" y="285461"/>
              <a:ext cx="0" cy="492413"/>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11877809" y="285461"/>
              <a:ext cx="0" cy="492413"/>
            </a:xfrm>
            <a:prstGeom prst="line">
              <a:avLst/>
            </a:prstGeom>
            <a:ln w="63500">
              <a:solidFill>
                <a:srgbClr val="76C4A5"/>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11754118" y="285461"/>
              <a:ext cx="0" cy="492413"/>
            </a:xfrm>
            <a:prstGeom prst="line">
              <a:avLst/>
            </a:prstGeom>
            <a:ln w="63500">
              <a:solidFill>
                <a:srgbClr val="89CA7F"/>
              </a:solidFill>
            </a:ln>
          </p:spPr>
          <p:style>
            <a:lnRef idx="1">
              <a:schemeClr val="accent1"/>
            </a:lnRef>
            <a:fillRef idx="0">
              <a:schemeClr val="accent1"/>
            </a:fillRef>
            <a:effectRef idx="0">
              <a:schemeClr val="accent1"/>
            </a:effectRef>
            <a:fontRef idx="minor">
              <a:schemeClr val="tx1"/>
            </a:fontRef>
          </p:style>
        </p:cxnSp>
      </p:grpSp>
      <p:pic>
        <p:nvPicPr>
          <p:cNvPr id="17" name="图片 16" descr="QQ截图20230810102903"/>
          <p:cNvPicPr/>
          <p:nvPr/>
        </p:nvPicPr>
        <p:blipFill>
          <a:blip r:embed="rId4"/>
          <a:stretch>
            <a:fillRect/>
          </a:stretch>
        </p:blipFill>
        <p:spPr>
          <a:xfrm>
            <a:off x="2602455" y="2929380"/>
            <a:ext cx="1680845" cy="1649730"/>
          </a:xfrm>
          <a:prstGeom prst="rect">
            <a:avLst/>
          </a:prstGeom>
          <a:ln>
            <a:solidFill>
              <a:schemeClr val="tx1"/>
            </a:solidFill>
          </a:ln>
        </p:spPr>
      </p:pic>
      <p:pic>
        <p:nvPicPr>
          <p:cNvPr id="18" name="图片 17" descr="QQ截图20230810102915"/>
          <p:cNvPicPr/>
          <p:nvPr/>
        </p:nvPicPr>
        <p:blipFill>
          <a:blip r:embed="rId5"/>
          <a:stretch>
            <a:fillRect/>
          </a:stretch>
        </p:blipFill>
        <p:spPr>
          <a:xfrm>
            <a:off x="4332572" y="2929380"/>
            <a:ext cx="3408680" cy="1626235"/>
          </a:xfrm>
          <a:prstGeom prst="rect">
            <a:avLst/>
          </a:prstGeom>
          <a:ln>
            <a:solidFill>
              <a:schemeClr val="tx1"/>
            </a:solidFill>
          </a:ln>
        </p:spPr>
      </p:pic>
      <p:sp>
        <p:nvSpPr>
          <p:cNvPr id="2" name="文本框 1"/>
          <p:cNvSpPr txBox="1"/>
          <p:nvPr/>
        </p:nvSpPr>
        <p:spPr>
          <a:xfrm>
            <a:off x="2661766" y="4639139"/>
            <a:ext cx="1562221" cy="261610"/>
          </a:xfrm>
          <a:prstGeom prst="rect">
            <a:avLst/>
          </a:prstGeom>
          <a:noFill/>
        </p:spPr>
        <p:txBody>
          <a:bodyPr wrap="square" rtlCol="0">
            <a:spAutoFit/>
          </a:bodyPr>
          <a:lstStyle/>
          <a:p>
            <a:r>
              <a:rPr lang="zh-CN" altLang="zh-CN" sz="1100" dirty="0">
                <a:latin typeface="微软雅黑" panose="020B0503020204020204" pitchFamily="34" charset="-122"/>
                <a:ea typeface="微软雅黑" panose="020B0503020204020204" pitchFamily="34" charset="-122"/>
              </a:rPr>
              <a:t>图</a:t>
            </a:r>
            <a:r>
              <a:rPr lang="en-US" altLang="zh-CN" sz="1100" dirty="0">
                <a:latin typeface="微软雅黑" panose="020B0503020204020204" pitchFamily="34" charset="-122"/>
                <a:ea typeface="微软雅黑" panose="020B0503020204020204" pitchFamily="34" charset="-122"/>
              </a:rPr>
              <a:t>4-4-1 </a:t>
            </a:r>
            <a:r>
              <a:rPr lang="zh-CN" altLang="zh-CN" sz="1100" dirty="0">
                <a:latin typeface="微软雅黑" panose="020B0503020204020204" pitchFamily="34" charset="-122"/>
                <a:ea typeface="微软雅黑" panose="020B0503020204020204" pitchFamily="34" charset="-122"/>
              </a:rPr>
              <a:t>促销水印</a:t>
            </a:r>
            <a:endParaRPr lang="zh-CN" altLang="en-US" sz="1100" dirty="0">
              <a:latin typeface="微软雅黑" panose="020B0503020204020204" pitchFamily="34" charset="-122"/>
              <a:ea typeface="微软雅黑" panose="020B0503020204020204" pitchFamily="34" charset="-122"/>
            </a:endParaRPr>
          </a:p>
        </p:txBody>
      </p:sp>
      <p:sp>
        <p:nvSpPr>
          <p:cNvPr id="3" name="文本框 2"/>
          <p:cNvSpPr txBox="1"/>
          <p:nvPr/>
        </p:nvSpPr>
        <p:spPr>
          <a:xfrm>
            <a:off x="4469088" y="4639139"/>
            <a:ext cx="1527901" cy="261610"/>
          </a:xfrm>
          <a:prstGeom prst="rect">
            <a:avLst/>
          </a:prstGeom>
          <a:noFill/>
        </p:spPr>
        <p:txBody>
          <a:bodyPr wrap="square" rtlCol="0">
            <a:spAutoFit/>
          </a:bodyPr>
          <a:lstStyle/>
          <a:p>
            <a:r>
              <a:rPr lang="zh-CN" altLang="zh-CN" sz="1100" dirty="0">
                <a:latin typeface="微软雅黑" panose="020B0503020204020204" pitchFamily="34" charset="-122"/>
                <a:ea typeface="微软雅黑" panose="020B0503020204020204" pitchFamily="34" charset="-122"/>
              </a:rPr>
              <a:t>图</a:t>
            </a:r>
            <a:r>
              <a:rPr lang="en-US" altLang="zh-CN" sz="1100" dirty="0">
                <a:latin typeface="微软雅黑" panose="020B0503020204020204" pitchFamily="34" charset="-122"/>
                <a:ea typeface="微软雅黑" panose="020B0503020204020204" pitchFamily="34" charset="-122"/>
              </a:rPr>
              <a:t>4-4-2 </a:t>
            </a:r>
            <a:r>
              <a:rPr lang="zh-CN" altLang="zh-CN" sz="1100" dirty="0">
                <a:latin typeface="微软雅黑" panose="020B0503020204020204" pitchFamily="34" charset="-122"/>
                <a:ea typeface="微软雅黑" panose="020B0503020204020204" pitchFamily="34" charset="-122"/>
              </a:rPr>
              <a:t>防伪水印</a:t>
            </a:r>
            <a:endParaRPr lang="zh-CN" altLang="en-US" sz="1100" dirty="0">
              <a:latin typeface="微软雅黑" panose="020B0503020204020204" pitchFamily="34" charset="-122"/>
              <a:ea typeface="微软雅黑" panose="020B0503020204020204" pitchFamily="34" charset="-122"/>
            </a:endParaRPr>
          </a:p>
        </p:txBody>
      </p:sp>
      <p:sp>
        <p:nvSpPr>
          <p:cNvPr id="4" name="文本框 3"/>
          <p:cNvSpPr txBox="1"/>
          <p:nvPr/>
        </p:nvSpPr>
        <p:spPr>
          <a:xfrm>
            <a:off x="6153421" y="4639139"/>
            <a:ext cx="1543396" cy="538609"/>
          </a:xfrm>
          <a:prstGeom prst="rect">
            <a:avLst/>
          </a:prstGeom>
          <a:noFill/>
        </p:spPr>
        <p:txBody>
          <a:bodyPr wrap="square" rtlCol="0">
            <a:spAutoFit/>
          </a:bodyPr>
          <a:lstStyle/>
          <a:p>
            <a:r>
              <a:rPr lang="zh-CN" altLang="zh-CN" sz="1100" dirty="0">
                <a:latin typeface="微软雅黑" panose="020B0503020204020204" pitchFamily="34" charset="-122"/>
                <a:ea typeface="微软雅黑" panose="020B0503020204020204" pitchFamily="34" charset="-122"/>
              </a:rPr>
              <a:t>图</a:t>
            </a:r>
            <a:r>
              <a:rPr lang="en-US" altLang="zh-CN" sz="1100" dirty="0">
                <a:latin typeface="微软雅黑" panose="020B0503020204020204" pitchFamily="34" charset="-122"/>
                <a:ea typeface="微软雅黑" panose="020B0503020204020204" pitchFamily="34" charset="-122"/>
              </a:rPr>
              <a:t>4-4-3 </a:t>
            </a:r>
            <a:r>
              <a:rPr lang="zh-CN" altLang="zh-CN" sz="1100" dirty="0">
                <a:latin typeface="微软雅黑" panose="020B0503020204020204" pitchFamily="34" charset="-122"/>
                <a:ea typeface="微软雅黑" panose="020B0503020204020204" pitchFamily="34" charset="-122"/>
              </a:rPr>
              <a:t>数字水印</a:t>
            </a:r>
          </a:p>
          <a:p>
            <a:endParaRPr lang="zh-CN" altLang="en-US"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0" y="0"/>
            <a:ext cx="12201793" cy="6858000"/>
            <a:chOff x="-4" y="0"/>
            <a:chExt cx="12201793" cy="6858000"/>
          </a:xfrm>
        </p:grpSpPr>
        <p:sp>
          <p:nvSpPr>
            <p:cNvPr id="21" name="直角三角形 20"/>
            <p:cNvSpPr/>
            <p:nvPr/>
          </p:nvSpPr>
          <p:spPr>
            <a:xfrm rot="5400000">
              <a:off x="1588432" y="-1588436"/>
              <a:ext cx="1155700" cy="433257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直角三角形 21"/>
            <p:cNvSpPr/>
            <p:nvPr/>
          </p:nvSpPr>
          <p:spPr>
            <a:xfrm rot="5400000">
              <a:off x="197277" y="-197278"/>
              <a:ext cx="1155704" cy="1550259"/>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3" name="直角三角形 22"/>
            <p:cNvSpPr/>
            <p:nvPr/>
          </p:nvSpPr>
          <p:spPr>
            <a:xfrm rot="16200000">
              <a:off x="10401570" y="5067570"/>
              <a:ext cx="1031966" cy="254889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直角三角形 23"/>
            <p:cNvSpPr/>
            <p:nvPr/>
          </p:nvSpPr>
          <p:spPr>
            <a:xfrm rot="16200000">
              <a:off x="11287389" y="5943599"/>
              <a:ext cx="914400" cy="914400"/>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 name="矩形 7"/>
          <p:cNvSpPr/>
          <p:nvPr/>
        </p:nvSpPr>
        <p:spPr>
          <a:xfrm>
            <a:off x="7294880" y="285750"/>
            <a:ext cx="4384675" cy="583565"/>
          </a:xfrm>
          <a:prstGeom prst="rect">
            <a:avLst/>
          </a:prstGeom>
        </p:spPr>
        <p:txBody>
          <a:bodyPr wrap="square">
            <a:spAutoFit/>
          </a:bodyPr>
          <a:lstStyle/>
          <a:p>
            <a:pPr algn="r">
              <a:defRPr/>
            </a:pPr>
            <a:r>
              <a:rPr lang="zh-CN" altLang="en-US" sz="3200" b="1" kern="100"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知识储备</a:t>
            </a:r>
            <a:endParaRPr lang="zh-CN" altLang="en-US" sz="32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endParaRPr>
          </a:p>
        </p:txBody>
      </p:sp>
      <p:sp>
        <p:nvSpPr>
          <p:cNvPr id="12" name="矩形 11"/>
          <p:cNvSpPr/>
          <p:nvPr/>
        </p:nvSpPr>
        <p:spPr>
          <a:xfrm>
            <a:off x="1087438" y="1448641"/>
            <a:ext cx="10017125" cy="4847481"/>
          </a:xfrm>
          <a:prstGeom prst="rect">
            <a:avLst/>
          </a:prstGeom>
        </p:spPr>
        <p:txBody>
          <a:bodyPr wrap="square">
            <a:spAutoFit/>
          </a:bodyPr>
          <a:lstStyle/>
          <a:p>
            <a:pPr>
              <a:lnSpc>
                <a:spcPct val="150000"/>
              </a:lnSpc>
            </a:pPr>
            <a:r>
              <a:rPr lang="zh-CN" altLang="zh-CN" sz="1600" b="1" dirty="0">
                <a:latin typeface="微软雅黑" panose="020B0503020204020204" pitchFamily="34" charset="-122"/>
                <a:ea typeface="微软雅黑" panose="020B0503020204020204" pitchFamily="34" charset="-122"/>
              </a:rPr>
              <a:t>原理：</a:t>
            </a:r>
            <a:r>
              <a:rPr lang="zh-CN" altLang="zh-CN" sz="1600" dirty="0">
                <a:latin typeface="微软雅黑" panose="020B0503020204020204" pitchFamily="34" charset="-122"/>
                <a:ea typeface="微软雅黑" panose="020B0503020204020204" pitchFamily="34" charset="-122"/>
              </a:rPr>
              <a:t>选中区域的像素由其它区域的像素替换或替换其它位置的像素。</a:t>
            </a:r>
          </a:p>
          <a:p>
            <a:pPr>
              <a:lnSpc>
                <a:spcPct val="150000"/>
              </a:lnSpc>
            </a:pPr>
            <a:r>
              <a:rPr lang="zh-CN" altLang="zh-CN" sz="1600" b="1" dirty="0">
                <a:latin typeface="微软雅黑" panose="020B0503020204020204" pitchFamily="34" charset="-122"/>
                <a:ea typeface="微软雅黑" panose="020B0503020204020204" pitchFamily="34" charset="-122"/>
              </a:rPr>
              <a:t>特色：</a:t>
            </a:r>
            <a:r>
              <a:rPr lang="zh-CN" altLang="zh-CN" sz="1600" dirty="0">
                <a:latin typeface="微软雅黑" panose="020B0503020204020204" pitchFamily="34" charset="-122"/>
                <a:ea typeface="微软雅黑" panose="020B0503020204020204" pitchFamily="34" charset="-122"/>
              </a:rPr>
              <a:t>适合较大范围像素的修改和替换，而且保留了原像素亮度信息</a:t>
            </a:r>
            <a:r>
              <a:rPr lang="zh-CN" altLang="zh-CN" sz="1600" dirty="0" smtClean="0">
                <a:latin typeface="微软雅黑" panose="020B0503020204020204" pitchFamily="34" charset="-122"/>
                <a:ea typeface="微软雅黑" panose="020B0503020204020204" pitchFamily="34" charset="-122"/>
              </a:rPr>
              <a:t>。</a:t>
            </a:r>
            <a:endParaRPr lang="en-US" altLang="zh-CN" sz="1600" dirty="0" smtClean="0">
              <a:latin typeface="微软雅黑" panose="020B0503020204020204" pitchFamily="34" charset="-122"/>
              <a:ea typeface="微软雅黑" panose="020B0503020204020204" pitchFamily="34" charset="-122"/>
            </a:endParaRPr>
          </a:p>
          <a:p>
            <a:pPr>
              <a:lnSpc>
                <a:spcPct val="150000"/>
              </a:lnSpc>
            </a:pPr>
            <a:r>
              <a:rPr lang="zh-CN" altLang="zh-CN" sz="1600" b="1" dirty="0">
                <a:latin typeface="微软雅黑" panose="020B0503020204020204" pitchFamily="34" charset="-122"/>
                <a:ea typeface="微软雅黑" panose="020B0503020204020204" pitchFamily="34" charset="-122"/>
              </a:rPr>
              <a:t>用途</a:t>
            </a:r>
            <a:r>
              <a:rPr lang="en-US" altLang="zh-CN" sz="1600" b="1" dirty="0">
                <a:latin typeface="微软雅黑" panose="020B0503020204020204" pitchFamily="34" charset="-122"/>
                <a:ea typeface="微软雅黑" panose="020B0503020204020204" pitchFamily="34" charset="-122"/>
              </a:rPr>
              <a:t>:</a:t>
            </a:r>
            <a:r>
              <a:rPr lang="zh-CN" altLang="zh-CN" sz="1600" dirty="0">
                <a:latin typeface="微软雅黑" panose="020B0503020204020204" pitchFamily="34" charset="-122"/>
                <a:ea typeface="微软雅黑" panose="020B0503020204020204" pitchFamily="34" charset="-122"/>
              </a:rPr>
              <a:t>去除水印、人像美容等。</a:t>
            </a:r>
          </a:p>
          <a:p>
            <a:pPr>
              <a:lnSpc>
                <a:spcPct val="150000"/>
              </a:lnSpc>
            </a:pPr>
            <a:r>
              <a:rPr lang="en-US" altLang="zh-CN" sz="1600" dirty="0">
                <a:latin typeface="微软雅黑" panose="020B0503020204020204" pitchFamily="34" charset="-122"/>
                <a:ea typeface="微软雅黑" panose="020B0503020204020204" pitchFamily="34" charset="-122"/>
              </a:rPr>
              <a:t>③</a:t>
            </a:r>
            <a:r>
              <a:rPr lang="zh-CN" altLang="zh-CN" sz="1600" dirty="0">
                <a:latin typeface="微软雅黑" panose="020B0503020204020204" pitchFamily="34" charset="-122"/>
                <a:ea typeface="微软雅黑" panose="020B0503020204020204" pitchFamily="34" charset="-122"/>
              </a:rPr>
              <a:t>图层的混合模式（正片叠底）</a:t>
            </a:r>
          </a:p>
          <a:p>
            <a:pPr>
              <a:lnSpc>
                <a:spcPct val="150000"/>
              </a:lnSpc>
            </a:pPr>
            <a:r>
              <a:rPr lang="zh-CN" altLang="zh-CN" sz="1600" b="1" dirty="0">
                <a:latin typeface="微软雅黑" panose="020B0503020204020204" pitchFamily="34" charset="-122"/>
                <a:ea typeface="微软雅黑" panose="020B0503020204020204" pitchFamily="34" charset="-122"/>
              </a:rPr>
              <a:t>正片叠底的作用：</a:t>
            </a:r>
            <a:endParaRPr lang="zh-CN" altLang="zh-CN" sz="1600" dirty="0">
              <a:latin typeface="微软雅黑" panose="020B0503020204020204" pitchFamily="34" charset="-122"/>
              <a:ea typeface="微软雅黑" panose="020B0503020204020204" pitchFamily="34" charset="-122"/>
            </a:endParaRPr>
          </a:p>
          <a:p>
            <a:pPr>
              <a:lnSpc>
                <a:spcPct val="150000"/>
              </a:lnSpc>
            </a:pPr>
            <a:r>
              <a:rPr lang="zh-CN" altLang="zh-CN" sz="1600" dirty="0">
                <a:latin typeface="微软雅黑" panose="020B0503020204020204" pitchFamily="34" charset="-122"/>
                <a:ea typeface="微软雅黑" panose="020B0503020204020204" pitchFamily="34" charset="-122"/>
              </a:rPr>
              <a:t>保留较暗的颜色</a:t>
            </a:r>
          </a:p>
          <a:p>
            <a:pPr>
              <a:lnSpc>
                <a:spcPct val="150000"/>
              </a:lnSpc>
            </a:pPr>
            <a:r>
              <a:rPr lang="zh-CN" altLang="zh-CN" sz="1600" dirty="0">
                <a:latin typeface="微软雅黑" panose="020B0503020204020204" pitchFamily="34" charset="-122"/>
                <a:ea typeface="微软雅黑" panose="020B0503020204020204" pitchFamily="34" charset="-122"/>
              </a:rPr>
              <a:t>去掉较亮的颜色</a:t>
            </a:r>
          </a:p>
          <a:p>
            <a:pPr>
              <a:lnSpc>
                <a:spcPct val="150000"/>
              </a:lnSpc>
            </a:pPr>
            <a:r>
              <a:rPr lang="zh-CN" altLang="zh-CN" sz="1600" dirty="0">
                <a:latin typeface="微软雅黑" panose="020B0503020204020204" pitchFamily="34" charset="-122"/>
                <a:ea typeface="微软雅黑" panose="020B0503020204020204" pitchFamily="34" charset="-122"/>
              </a:rPr>
              <a:t>主要用于浅色背景抠</a:t>
            </a:r>
            <a:r>
              <a:rPr lang="zh-CN" altLang="zh-CN" sz="1600" dirty="0" smtClean="0">
                <a:latin typeface="微软雅黑" panose="020B0503020204020204" pitchFamily="34" charset="-122"/>
                <a:ea typeface="微软雅黑" panose="020B0503020204020204" pitchFamily="34" charset="-122"/>
              </a:rPr>
              <a:t>像</a:t>
            </a:r>
            <a:r>
              <a:rPr lang="en-US" altLang="zh-CN" sz="1600" dirty="0" smtClean="0">
                <a:latin typeface="微软雅黑" panose="020B0503020204020204" pitchFamily="34" charset="-122"/>
                <a:ea typeface="微软雅黑" panose="020B0503020204020204" pitchFamily="34" charset="-122"/>
              </a:rPr>
              <a:t>                                                        </a:t>
            </a:r>
            <a:r>
              <a:rPr lang="zh-CN" altLang="zh-CN" sz="1600" dirty="0" smtClean="0">
                <a:latin typeface="微软雅黑" panose="020B0503020204020204" pitchFamily="34" charset="-122"/>
                <a:ea typeface="微软雅黑" panose="020B0503020204020204" pitchFamily="34" charset="-122"/>
              </a:rPr>
              <a:t>图</a:t>
            </a:r>
            <a:r>
              <a:rPr lang="en-US" altLang="zh-CN" sz="1600" dirty="0">
                <a:latin typeface="微软雅黑" panose="020B0503020204020204" pitchFamily="34" charset="-122"/>
                <a:ea typeface="微软雅黑" panose="020B0503020204020204" pitchFamily="34" charset="-122"/>
              </a:rPr>
              <a:t>4-4-4 </a:t>
            </a:r>
            <a:r>
              <a:rPr lang="zh-CN" altLang="zh-CN" sz="1600" dirty="0">
                <a:latin typeface="微软雅黑" panose="020B0503020204020204" pitchFamily="34" charset="-122"/>
                <a:ea typeface="微软雅黑" panose="020B0503020204020204" pitchFamily="34" charset="-122"/>
              </a:rPr>
              <a:t>修补工具</a:t>
            </a:r>
            <a:r>
              <a:rPr lang="zh-CN" altLang="zh-CN" sz="1600" dirty="0" smtClean="0">
                <a:latin typeface="微软雅黑" panose="020B0503020204020204" pitchFamily="34" charset="-122"/>
                <a:ea typeface="微软雅黑" panose="020B0503020204020204" pitchFamily="34" charset="-122"/>
              </a:rPr>
              <a:t>示意图</a:t>
            </a:r>
            <a:endParaRPr lang="zh-CN" altLang="zh-CN" sz="1600" dirty="0">
              <a:latin typeface="微软雅黑" panose="020B0503020204020204" pitchFamily="34" charset="-122"/>
              <a:ea typeface="微软雅黑" panose="020B0503020204020204" pitchFamily="34" charset="-122"/>
            </a:endParaRPr>
          </a:p>
          <a:p>
            <a:pPr>
              <a:lnSpc>
                <a:spcPct val="150000"/>
              </a:lnSpc>
            </a:pPr>
            <a:r>
              <a:rPr lang="zh-CN" altLang="zh-CN" sz="1600" b="1" dirty="0">
                <a:latin typeface="微软雅黑" panose="020B0503020204020204" pitchFamily="34" charset="-122"/>
                <a:ea typeface="微软雅黑" panose="020B0503020204020204" pitchFamily="34" charset="-122"/>
              </a:rPr>
              <a:t>快捷键：</a:t>
            </a:r>
            <a:r>
              <a:rPr lang="en-US" altLang="zh-CN" sz="1600" dirty="0" err="1">
                <a:latin typeface="微软雅黑" panose="020B0503020204020204" pitchFamily="34" charset="-122"/>
                <a:ea typeface="微软雅黑" panose="020B0503020204020204" pitchFamily="34" charset="-122"/>
              </a:rPr>
              <a:t>shift+alt+m</a:t>
            </a:r>
            <a:endParaRPr lang="zh-CN" altLang="zh-CN" sz="1600" dirty="0">
              <a:latin typeface="微软雅黑" panose="020B0503020204020204" pitchFamily="34" charset="-122"/>
              <a:ea typeface="微软雅黑" panose="020B0503020204020204" pitchFamily="34" charset="-122"/>
            </a:endParaRPr>
          </a:p>
          <a:p>
            <a:pPr>
              <a:lnSpc>
                <a:spcPct val="150000"/>
              </a:lnSpc>
            </a:pPr>
            <a:r>
              <a:rPr lang="en-US" altLang="zh-CN" sz="1600" dirty="0">
                <a:latin typeface="微软雅黑" panose="020B0503020204020204" pitchFamily="34" charset="-122"/>
                <a:ea typeface="微软雅黑" panose="020B0503020204020204" pitchFamily="34" charset="-122"/>
              </a:rPr>
              <a:t>④</a:t>
            </a:r>
            <a:r>
              <a:rPr lang="zh-CN" altLang="zh-CN" sz="1600" dirty="0">
                <a:latin typeface="微软雅黑" panose="020B0503020204020204" pitchFamily="34" charset="-122"/>
                <a:ea typeface="微软雅黑" panose="020B0503020204020204" pitchFamily="34" charset="-122"/>
              </a:rPr>
              <a:t>新建和隐藏参考线</a:t>
            </a:r>
          </a:p>
          <a:p>
            <a:pPr>
              <a:lnSpc>
                <a:spcPct val="150000"/>
              </a:lnSpc>
            </a:pPr>
            <a:r>
              <a:rPr lang="zh-CN" altLang="zh-CN" sz="1600" dirty="0">
                <a:latin typeface="微软雅黑" panose="020B0503020204020204" pitchFamily="34" charset="-122"/>
                <a:ea typeface="微软雅黑" panose="020B0503020204020204" pitchFamily="34" charset="-122"/>
              </a:rPr>
              <a:t>参考线是精确绘图时用来作为参考的线，它显示在文档画面中，用于方便地对齐图像，却不参与打印，是一种辅助线。</a:t>
            </a:r>
          </a:p>
          <a:p>
            <a:endParaRPr lang="zh-CN" altLang="zh-CN" dirty="0"/>
          </a:p>
        </p:txBody>
      </p:sp>
      <p:grpSp>
        <p:nvGrpSpPr>
          <p:cNvPr id="28" name="组合 27"/>
          <p:cNvGrpSpPr/>
          <p:nvPr/>
        </p:nvGrpSpPr>
        <p:grpSpPr>
          <a:xfrm>
            <a:off x="1087438" y="940641"/>
            <a:ext cx="2355440" cy="508000"/>
            <a:chOff x="1468691" y="1882406"/>
            <a:chExt cx="2355440" cy="508000"/>
          </a:xfrm>
        </p:grpSpPr>
        <p:sp>
          <p:nvSpPr>
            <p:cNvPr id="26" name="圆角矩形 25"/>
            <p:cNvSpPr/>
            <p:nvPr/>
          </p:nvSpPr>
          <p:spPr>
            <a:xfrm>
              <a:off x="1468691" y="1882406"/>
              <a:ext cx="2355440" cy="508000"/>
            </a:xfrm>
            <a:prstGeom prst="roundRect">
              <a:avLst>
                <a:gd name="adj" fmla="val 19674"/>
              </a:avLst>
            </a:prstGeom>
            <a:gradFill>
              <a:gsLst>
                <a:gs pos="99000">
                  <a:srgbClr val="89CA7D"/>
                </a:gs>
                <a:gs pos="0">
                  <a:srgbClr val="0B9FAE"/>
                </a:gs>
              </a:gsLst>
              <a:lin ang="0" scaled="1"/>
            </a:gra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1630754" y="1967129"/>
              <a:ext cx="2031325" cy="338554"/>
            </a:xfrm>
            <a:prstGeom prst="rect">
              <a:avLst/>
            </a:prstGeom>
            <a:noFill/>
          </p:spPr>
          <p:txBody>
            <a:bodyPr wrap="none"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二</a:t>
              </a:r>
              <a:r>
                <a:rPr lang="zh-CN" altLang="en-US" sz="1600" b="1" dirty="0" smtClean="0">
                  <a:solidFill>
                    <a:schemeClr val="bg1"/>
                  </a:solidFill>
                  <a:latin typeface="微软雅黑" panose="020B0503020204020204" pitchFamily="34" charset="-122"/>
                  <a:ea typeface="微软雅黑" panose="020B0503020204020204" pitchFamily="34" charset="-122"/>
                </a:rPr>
                <a:t>、修补工具的使用</a:t>
              </a:r>
            </a:p>
          </p:txBody>
        </p:sp>
      </p:grpSp>
      <p:pic>
        <p:nvPicPr>
          <p:cNvPr id="30" name="图片 29" descr="logo"/>
          <p:cNvPicPr>
            <a:picLocks noChangeAspect="1"/>
          </p:cNvPicPr>
          <p:nvPr/>
        </p:nvPicPr>
        <p:blipFill>
          <a:blip r:embed="rId3"/>
          <a:stretch>
            <a:fillRect/>
          </a:stretch>
        </p:blipFill>
        <p:spPr>
          <a:xfrm>
            <a:off x="235515" y="6161956"/>
            <a:ext cx="3114673" cy="503799"/>
          </a:xfrm>
          <a:prstGeom prst="rect">
            <a:avLst/>
          </a:prstGeom>
        </p:spPr>
      </p:pic>
      <p:grpSp>
        <p:nvGrpSpPr>
          <p:cNvPr id="37" name="组合 36"/>
          <p:cNvGrpSpPr/>
          <p:nvPr/>
        </p:nvGrpSpPr>
        <p:grpSpPr>
          <a:xfrm>
            <a:off x="11754118" y="331642"/>
            <a:ext cx="247382" cy="492413"/>
            <a:chOff x="11754118" y="285461"/>
            <a:chExt cx="247382" cy="492413"/>
          </a:xfrm>
        </p:grpSpPr>
        <p:cxnSp>
          <p:nvCxnSpPr>
            <p:cNvPr id="33" name="直接连接符 32"/>
            <p:cNvCxnSpPr/>
            <p:nvPr/>
          </p:nvCxnSpPr>
          <p:spPr>
            <a:xfrm>
              <a:off x="12001500" y="285461"/>
              <a:ext cx="0" cy="492413"/>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11877809" y="285461"/>
              <a:ext cx="0" cy="492413"/>
            </a:xfrm>
            <a:prstGeom prst="line">
              <a:avLst/>
            </a:prstGeom>
            <a:ln w="63500">
              <a:solidFill>
                <a:srgbClr val="76C4A5"/>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11754118" y="285461"/>
              <a:ext cx="0" cy="492413"/>
            </a:xfrm>
            <a:prstGeom prst="line">
              <a:avLst/>
            </a:prstGeom>
            <a:ln w="63500">
              <a:solidFill>
                <a:srgbClr val="89CA7F"/>
              </a:solidFill>
            </a:ln>
          </p:spPr>
          <p:style>
            <a:lnRef idx="1">
              <a:schemeClr val="accent1"/>
            </a:lnRef>
            <a:fillRef idx="0">
              <a:schemeClr val="accent1"/>
            </a:fillRef>
            <a:effectRef idx="0">
              <a:schemeClr val="accent1"/>
            </a:effectRef>
            <a:fontRef idx="minor">
              <a:schemeClr val="tx1"/>
            </a:fontRef>
          </p:style>
        </p:cxnSp>
      </p:grpSp>
      <p:pic>
        <p:nvPicPr>
          <p:cNvPr id="25" name="图片 24" descr="图片1"/>
          <p:cNvPicPr/>
          <p:nvPr/>
        </p:nvPicPr>
        <p:blipFill>
          <a:blip r:embed="rId4"/>
          <a:srcRect l="4567" b="7768"/>
          <a:stretch>
            <a:fillRect/>
          </a:stretch>
        </p:blipFill>
        <p:spPr>
          <a:xfrm>
            <a:off x="5670693" y="2546139"/>
            <a:ext cx="4458335" cy="1492885"/>
          </a:xfrm>
          <a:prstGeom prst="rect">
            <a:avLst/>
          </a:prstGeom>
        </p:spPr>
      </p:pic>
    </p:spTree>
    <p:extLst>
      <p:ext uri="{BB962C8B-B14F-4D97-AF65-F5344CB8AC3E}">
        <p14:creationId xmlns:p14="http://schemas.microsoft.com/office/powerpoint/2010/main" val="11007484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0" y="0"/>
            <a:ext cx="12201793" cy="6858000"/>
            <a:chOff x="-4" y="0"/>
            <a:chExt cx="12201793" cy="6858000"/>
          </a:xfrm>
        </p:grpSpPr>
        <p:sp>
          <p:nvSpPr>
            <p:cNvPr id="21" name="直角三角形 20"/>
            <p:cNvSpPr/>
            <p:nvPr/>
          </p:nvSpPr>
          <p:spPr>
            <a:xfrm rot="5400000">
              <a:off x="1588432" y="-1588436"/>
              <a:ext cx="1155700" cy="433257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直角三角形 21"/>
            <p:cNvSpPr/>
            <p:nvPr/>
          </p:nvSpPr>
          <p:spPr>
            <a:xfrm rot="5400000">
              <a:off x="197277" y="-197278"/>
              <a:ext cx="1155704" cy="1550259"/>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3" name="直角三角形 22"/>
            <p:cNvSpPr/>
            <p:nvPr/>
          </p:nvSpPr>
          <p:spPr>
            <a:xfrm rot="16200000">
              <a:off x="10401570" y="5067570"/>
              <a:ext cx="1031966" cy="254889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直角三角形 23"/>
            <p:cNvSpPr/>
            <p:nvPr/>
          </p:nvSpPr>
          <p:spPr>
            <a:xfrm rot="16200000">
              <a:off x="11287389" y="5943599"/>
              <a:ext cx="914400" cy="914400"/>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 name="矩形 7"/>
          <p:cNvSpPr/>
          <p:nvPr/>
        </p:nvSpPr>
        <p:spPr>
          <a:xfrm>
            <a:off x="7294880" y="285750"/>
            <a:ext cx="4384675" cy="583565"/>
          </a:xfrm>
          <a:prstGeom prst="rect">
            <a:avLst/>
          </a:prstGeom>
        </p:spPr>
        <p:txBody>
          <a:bodyPr wrap="square">
            <a:spAutoFit/>
          </a:bodyPr>
          <a:lstStyle/>
          <a:p>
            <a:pPr algn="r">
              <a:defRPr/>
            </a:pPr>
            <a:r>
              <a:rPr lang="zh-CN" altLang="en-US" sz="32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知识储备</a:t>
            </a:r>
          </a:p>
        </p:txBody>
      </p:sp>
      <p:sp>
        <p:nvSpPr>
          <p:cNvPr id="12" name="矩形 11"/>
          <p:cNvSpPr/>
          <p:nvPr/>
        </p:nvSpPr>
        <p:spPr>
          <a:xfrm>
            <a:off x="1162253" y="869315"/>
            <a:ext cx="9965690" cy="4854278"/>
          </a:xfrm>
          <a:prstGeom prst="rect">
            <a:avLst/>
          </a:prstGeom>
        </p:spPr>
        <p:txBody>
          <a:bodyPr wrap="square">
            <a:spAutoFit/>
          </a:bodyPr>
          <a:lstStyle/>
          <a:p>
            <a:pPr>
              <a:lnSpc>
                <a:spcPct val="150000"/>
              </a:lnSpc>
            </a:pPr>
            <a:r>
              <a:rPr lang="zh-CN" altLang="zh-CN" sz="1600" b="1" dirty="0">
                <a:latin typeface="微软雅黑" panose="020B0503020204020204" pitchFamily="34" charset="-122"/>
                <a:ea typeface="微软雅黑" panose="020B0503020204020204" pitchFamily="34" charset="-122"/>
              </a:rPr>
              <a:t>方法：</a:t>
            </a:r>
            <a:endParaRPr lang="zh-CN" altLang="zh-CN" sz="1600" dirty="0">
              <a:latin typeface="微软雅黑" panose="020B0503020204020204" pitchFamily="34" charset="-122"/>
              <a:ea typeface="微软雅黑" panose="020B0503020204020204" pitchFamily="34" charset="-122"/>
            </a:endParaRPr>
          </a:p>
          <a:p>
            <a:pPr>
              <a:lnSpc>
                <a:spcPct val="150000"/>
              </a:lnSpc>
            </a:pPr>
            <a:r>
              <a:rPr lang="zh-CN" altLang="zh-CN" sz="1600" dirty="0">
                <a:latin typeface="微软雅黑" panose="020B0503020204020204" pitchFamily="34" charset="-122"/>
                <a:ea typeface="微软雅黑" panose="020B0503020204020204" pitchFamily="34" charset="-122"/>
              </a:rPr>
              <a:t>建立参考线需要标尺，那么需要按快捷键</a:t>
            </a:r>
            <a:r>
              <a:rPr lang="en-US" altLang="zh-CN" sz="1600" dirty="0">
                <a:latin typeface="微软雅黑" panose="020B0503020204020204" pitchFamily="34" charset="-122"/>
                <a:ea typeface="微软雅黑" panose="020B0503020204020204" pitchFamily="34" charset="-122"/>
              </a:rPr>
              <a:t>Ctrl+ R</a:t>
            </a:r>
            <a:r>
              <a:rPr lang="zh-CN" altLang="zh-CN" sz="1600" dirty="0">
                <a:latin typeface="微软雅黑" panose="020B0503020204020204" pitchFamily="34" charset="-122"/>
                <a:ea typeface="微软雅黑" panose="020B0503020204020204" pitchFamily="34" charset="-122"/>
              </a:rPr>
              <a:t>调出标尺，从标尺拉出参考线。</a:t>
            </a:r>
          </a:p>
          <a:p>
            <a:pPr>
              <a:lnSpc>
                <a:spcPct val="150000"/>
              </a:lnSpc>
            </a:pPr>
            <a:r>
              <a:rPr lang="zh-CN" altLang="zh-CN" sz="1600" b="1" dirty="0">
                <a:latin typeface="微软雅黑" panose="020B0503020204020204" pitchFamily="34" charset="-122"/>
                <a:ea typeface="微软雅黑" panose="020B0503020204020204" pitchFamily="34" charset="-122"/>
              </a:rPr>
              <a:t>新建参考线：</a:t>
            </a:r>
            <a:r>
              <a:rPr lang="zh-CN" altLang="zh-CN" sz="1600" dirty="0">
                <a:latin typeface="微软雅黑" panose="020B0503020204020204" pitchFamily="34" charset="-122"/>
                <a:ea typeface="微软雅黑" panose="020B0503020204020204" pitchFamily="34" charset="-122"/>
              </a:rPr>
              <a:t>执行“视图—新建参考线”，比如我们想要拉出原点开始</a:t>
            </a:r>
            <a:r>
              <a:rPr lang="en-US" altLang="zh-CN" sz="1600" dirty="0">
                <a:latin typeface="微软雅黑" panose="020B0503020204020204" pitchFamily="34" charset="-122"/>
                <a:ea typeface="微软雅黑" panose="020B0503020204020204" pitchFamily="34" charset="-122"/>
              </a:rPr>
              <a:t>2</a:t>
            </a:r>
            <a:r>
              <a:rPr lang="zh-CN" altLang="zh-CN" sz="1600" dirty="0">
                <a:latin typeface="微软雅黑" panose="020B0503020204020204" pitchFamily="34" charset="-122"/>
                <a:ea typeface="微软雅黑" panose="020B0503020204020204" pitchFamily="34" charset="-122"/>
              </a:rPr>
              <a:t>厘米的垂直参考线，可以按下面截图设置。这样拉出的辅助线是精确的新建参考线的单位除了厘米以外。</a:t>
            </a:r>
          </a:p>
          <a:p>
            <a:pPr>
              <a:lnSpc>
                <a:spcPct val="150000"/>
              </a:lnSpc>
            </a:pPr>
            <a:r>
              <a:rPr lang="zh-CN" altLang="zh-CN" sz="1600" dirty="0">
                <a:latin typeface="微软雅黑" panose="020B0503020204020204" pitchFamily="34" charset="-122"/>
                <a:ea typeface="微软雅黑" panose="020B0503020204020204" pitchFamily="34" charset="-122"/>
              </a:rPr>
              <a:t>新建参考线也可以是百分比这样的。比如我们要找到文件的中心点，可以将水平和垂直的位置分别输入：</a:t>
            </a:r>
            <a:r>
              <a:rPr lang="en-US" altLang="zh-CN" sz="1600" dirty="0">
                <a:latin typeface="微软雅黑" panose="020B0503020204020204" pitchFamily="34" charset="-122"/>
                <a:ea typeface="微软雅黑" panose="020B0503020204020204" pitchFamily="34" charset="-122"/>
              </a:rPr>
              <a:t>50%</a:t>
            </a:r>
            <a:r>
              <a:rPr lang="zh-CN" altLang="zh-CN" sz="1600" dirty="0">
                <a:latin typeface="微软雅黑" panose="020B0503020204020204" pitchFamily="34" charset="-122"/>
                <a:ea typeface="微软雅黑" panose="020B0503020204020204" pitchFamily="34" charset="-122"/>
              </a:rPr>
              <a:t>。</a:t>
            </a:r>
          </a:p>
          <a:p>
            <a:pPr>
              <a:lnSpc>
                <a:spcPct val="150000"/>
              </a:lnSpc>
            </a:pPr>
            <a:r>
              <a:rPr lang="zh-CN" altLang="zh-CN" sz="1600" b="1" dirty="0">
                <a:latin typeface="微软雅黑" panose="020B0503020204020204" pitchFamily="34" charset="-122"/>
                <a:ea typeface="微软雅黑" panose="020B0503020204020204" pitchFamily="34" charset="-122"/>
              </a:rPr>
              <a:t>隐藏</a:t>
            </a:r>
            <a:r>
              <a:rPr lang="en-US" altLang="zh-CN" sz="1600" b="1" dirty="0">
                <a:latin typeface="微软雅黑" panose="020B0503020204020204" pitchFamily="34" charset="-122"/>
                <a:ea typeface="微软雅黑" panose="020B0503020204020204" pitchFamily="34" charset="-122"/>
              </a:rPr>
              <a:t>/</a:t>
            </a:r>
            <a:r>
              <a:rPr lang="zh-CN" altLang="zh-CN" sz="1600" b="1" dirty="0">
                <a:latin typeface="微软雅黑" panose="020B0503020204020204" pitchFamily="34" charset="-122"/>
                <a:ea typeface="微软雅黑" panose="020B0503020204020204" pitchFamily="34" charset="-122"/>
              </a:rPr>
              <a:t>显示参考线：</a:t>
            </a:r>
            <a:r>
              <a:rPr lang="zh-CN" altLang="zh-CN" sz="1600" dirty="0">
                <a:latin typeface="微软雅黑" panose="020B0503020204020204" pitchFamily="34" charset="-122"/>
                <a:ea typeface="微软雅黑" panose="020B0503020204020204" pitchFamily="34" charset="-122"/>
              </a:rPr>
              <a:t>选择视图</a:t>
            </a:r>
            <a:r>
              <a:rPr lang="en-US" altLang="zh-CN" sz="1600" dirty="0">
                <a:latin typeface="微软雅黑" panose="020B0503020204020204" pitchFamily="34" charset="-122"/>
                <a:ea typeface="微软雅黑" panose="020B0503020204020204" pitchFamily="34" charset="-122"/>
              </a:rPr>
              <a:t>-</a:t>
            </a:r>
            <a:r>
              <a:rPr lang="zh-CN" altLang="zh-CN" sz="1600" dirty="0">
                <a:latin typeface="微软雅黑" panose="020B0503020204020204" pitchFamily="34" charset="-122"/>
                <a:ea typeface="微软雅黑" panose="020B0503020204020204" pitchFamily="34" charset="-122"/>
              </a:rPr>
              <a:t>显示</a:t>
            </a:r>
            <a:r>
              <a:rPr lang="en-US" altLang="zh-CN" sz="1600" dirty="0">
                <a:latin typeface="微软雅黑" panose="020B0503020204020204" pitchFamily="34" charset="-122"/>
                <a:ea typeface="微软雅黑" panose="020B0503020204020204" pitchFamily="34" charset="-122"/>
              </a:rPr>
              <a:t>-</a:t>
            </a:r>
            <a:r>
              <a:rPr lang="zh-CN" altLang="zh-CN" sz="1600" dirty="0">
                <a:latin typeface="微软雅黑" panose="020B0503020204020204" pitchFamily="34" charset="-122"/>
                <a:ea typeface="微软雅黑" panose="020B0503020204020204" pitchFamily="34" charset="-122"/>
              </a:rPr>
              <a:t>参考线，对参考线的显示和隐藏进行切换。</a:t>
            </a:r>
          </a:p>
          <a:p>
            <a:pPr>
              <a:lnSpc>
                <a:spcPct val="150000"/>
              </a:lnSpc>
            </a:pPr>
            <a:r>
              <a:rPr lang="zh-CN" altLang="zh-CN" sz="1600" b="1" dirty="0">
                <a:latin typeface="微软雅黑" panose="020B0503020204020204" pitchFamily="34" charset="-122"/>
                <a:ea typeface="微软雅黑" panose="020B0503020204020204" pitchFamily="34" charset="-122"/>
              </a:rPr>
              <a:t>锁定参考线：</a:t>
            </a:r>
            <a:r>
              <a:rPr lang="zh-CN" altLang="zh-CN" sz="1600" dirty="0">
                <a:latin typeface="微软雅黑" panose="020B0503020204020204" pitchFamily="34" charset="-122"/>
                <a:ea typeface="微软雅黑" panose="020B0503020204020204" pitchFamily="34" charset="-122"/>
              </a:rPr>
              <a:t>如果添加参考线后，为了不在使用的时候经常不小心移动参考线，就必须锁定参考线，不让参考线移动。则需要选择视图</a:t>
            </a:r>
            <a:r>
              <a:rPr lang="en-US" altLang="zh-CN" sz="1600" dirty="0">
                <a:latin typeface="微软雅黑" panose="020B0503020204020204" pitchFamily="34" charset="-122"/>
                <a:ea typeface="微软雅黑" panose="020B0503020204020204" pitchFamily="34" charset="-122"/>
              </a:rPr>
              <a:t>-</a:t>
            </a:r>
            <a:r>
              <a:rPr lang="zh-CN" altLang="zh-CN" sz="1600" dirty="0">
                <a:latin typeface="微软雅黑" panose="020B0503020204020204" pitchFamily="34" charset="-122"/>
                <a:ea typeface="微软雅黑" panose="020B0503020204020204" pitchFamily="34" charset="-122"/>
              </a:rPr>
              <a:t>锁定参考线。</a:t>
            </a:r>
          </a:p>
          <a:p>
            <a:pPr>
              <a:lnSpc>
                <a:spcPct val="150000"/>
              </a:lnSpc>
            </a:pPr>
            <a:r>
              <a:rPr lang="zh-CN" altLang="zh-CN" sz="1600" b="1" dirty="0">
                <a:latin typeface="微软雅黑" panose="020B0503020204020204" pitchFamily="34" charset="-122"/>
                <a:ea typeface="微软雅黑" panose="020B0503020204020204" pitchFamily="34" charset="-122"/>
              </a:rPr>
              <a:t>移除参考线：</a:t>
            </a:r>
            <a:r>
              <a:rPr lang="zh-CN" altLang="zh-CN" sz="1600" dirty="0">
                <a:latin typeface="微软雅黑" panose="020B0503020204020204" pitchFamily="34" charset="-122"/>
                <a:ea typeface="微软雅黑" panose="020B0503020204020204" pitchFamily="34" charset="-122"/>
              </a:rPr>
              <a:t>切换到移动工具，鼠标指针放在参考线上图标变成夹着参考线的时候拖动参考线到任意一个标尺上松手，参考线即被移除。</a:t>
            </a:r>
          </a:p>
          <a:p>
            <a:pPr>
              <a:lnSpc>
                <a:spcPct val="150000"/>
              </a:lnSpc>
            </a:pPr>
            <a:r>
              <a:rPr lang="zh-CN" altLang="zh-CN" sz="1600" b="1" dirty="0">
                <a:latin typeface="微软雅黑" panose="020B0503020204020204" pitchFamily="34" charset="-122"/>
                <a:ea typeface="微软雅黑" panose="020B0503020204020204" pitchFamily="34" charset="-122"/>
              </a:rPr>
              <a:t>清除所有参考线：</a:t>
            </a:r>
            <a:r>
              <a:rPr lang="zh-CN" altLang="zh-CN" sz="1600" dirty="0">
                <a:latin typeface="微软雅黑" panose="020B0503020204020204" pitchFamily="34" charset="-122"/>
                <a:ea typeface="微软雅黑" panose="020B0503020204020204" pitchFamily="34" charset="-122"/>
              </a:rPr>
              <a:t>如果不想使用参考线了，可以一次清除所有的参考线，不用一个一个拖动，选择视图菜单</a:t>
            </a:r>
            <a:r>
              <a:rPr lang="en-US" altLang="zh-CN" sz="1600" dirty="0">
                <a:latin typeface="微软雅黑" panose="020B0503020204020204" pitchFamily="34" charset="-122"/>
                <a:ea typeface="微软雅黑" panose="020B0503020204020204" pitchFamily="34" charset="-122"/>
              </a:rPr>
              <a:t>-</a:t>
            </a:r>
            <a:r>
              <a:rPr lang="zh-CN" altLang="zh-CN" sz="1600" dirty="0">
                <a:latin typeface="微软雅黑" panose="020B0503020204020204" pitchFamily="34" charset="-122"/>
                <a:ea typeface="微软雅黑" panose="020B0503020204020204" pitchFamily="34" charset="-122"/>
              </a:rPr>
              <a:t>清除参考线，一次清除所有参考线。</a:t>
            </a:r>
          </a:p>
          <a:p>
            <a:pPr>
              <a:lnSpc>
                <a:spcPct val="150000"/>
              </a:lnSpc>
            </a:pPr>
            <a:r>
              <a:rPr lang="zh-CN" altLang="zh-CN" sz="1600" b="1" dirty="0">
                <a:latin typeface="微软雅黑" panose="020B0503020204020204" pitchFamily="34" charset="-122"/>
                <a:ea typeface="微软雅黑" panose="020B0503020204020204" pitchFamily="34" charset="-122"/>
              </a:rPr>
              <a:t>隐藏</a:t>
            </a:r>
            <a:r>
              <a:rPr lang="en-US" altLang="zh-CN" sz="1600" b="1" dirty="0">
                <a:latin typeface="微软雅黑" panose="020B0503020204020204" pitchFamily="34" charset="-122"/>
                <a:ea typeface="微软雅黑" panose="020B0503020204020204" pitchFamily="34" charset="-122"/>
              </a:rPr>
              <a:t>/</a:t>
            </a:r>
            <a:r>
              <a:rPr lang="zh-CN" altLang="zh-CN" sz="1600" b="1" dirty="0">
                <a:latin typeface="微软雅黑" panose="020B0503020204020204" pitchFamily="34" charset="-122"/>
                <a:ea typeface="微软雅黑" panose="020B0503020204020204" pitchFamily="34" charset="-122"/>
              </a:rPr>
              <a:t>显示参考线：</a:t>
            </a:r>
            <a:r>
              <a:rPr lang="zh-CN" altLang="zh-CN" sz="1600" dirty="0">
                <a:latin typeface="微软雅黑" panose="020B0503020204020204" pitchFamily="34" charset="-122"/>
                <a:ea typeface="微软雅黑" panose="020B0503020204020204" pitchFamily="34" charset="-122"/>
              </a:rPr>
              <a:t>选择视图</a:t>
            </a:r>
            <a:r>
              <a:rPr lang="en-US" altLang="zh-CN" sz="1600" dirty="0">
                <a:latin typeface="微软雅黑" panose="020B0503020204020204" pitchFamily="34" charset="-122"/>
                <a:ea typeface="微软雅黑" panose="020B0503020204020204" pitchFamily="34" charset="-122"/>
              </a:rPr>
              <a:t>-</a:t>
            </a:r>
            <a:r>
              <a:rPr lang="zh-CN" altLang="zh-CN" sz="1600" dirty="0">
                <a:latin typeface="微软雅黑" panose="020B0503020204020204" pitchFamily="34" charset="-122"/>
                <a:ea typeface="微软雅黑" panose="020B0503020204020204" pitchFamily="34" charset="-122"/>
              </a:rPr>
              <a:t>显示</a:t>
            </a:r>
            <a:r>
              <a:rPr lang="en-US" altLang="zh-CN" sz="1600" dirty="0">
                <a:latin typeface="微软雅黑" panose="020B0503020204020204" pitchFamily="34" charset="-122"/>
                <a:ea typeface="微软雅黑" panose="020B0503020204020204" pitchFamily="34" charset="-122"/>
              </a:rPr>
              <a:t>-</a:t>
            </a:r>
            <a:r>
              <a:rPr lang="zh-CN" altLang="zh-CN" sz="1600" dirty="0">
                <a:latin typeface="微软雅黑" panose="020B0503020204020204" pitchFamily="34" charset="-122"/>
                <a:ea typeface="微软雅黑" panose="020B0503020204020204" pitchFamily="34" charset="-122"/>
              </a:rPr>
              <a:t>参考线，对参考线的显示和隐藏进行切换</a:t>
            </a:r>
            <a:r>
              <a:rPr lang="zh-CN" altLang="zh-CN" sz="1600" dirty="0"/>
              <a:t>。</a:t>
            </a:r>
          </a:p>
        </p:txBody>
      </p:sp>
      <p:pic>
        <p:nvPicPr>
          <p:cNvPr id="30" name="图片 29" descr="logo"/>
          <p:cNvPicPr>
            <a:picLocks noChangeAspect="1"/>
          </p:cNvPicPr>
          <p:nvPr/>
        </p:nvPicPr>
        <p:blipFill>
          <a:blip r:embed="rId3"/>
          <a:stretch>
            <a:fillRect/>
          </a:stretch>
        </p:blipFill>
        <p:spPr>
          <a:xfrm>
            <a:off x="235515" y="6161956"/>
            <a:ext cx="3114673" cy="503799"/>
          </a:xfrm>
          <a:prstGeom prst="rect">
            <a:avLst/>
          </a:prstGeom>
        </p:spPr>
      </p:pic>
      <p:grpSp>
        <p:nvGrpSpPr>
          <p:cNvPr id="37" name="组合 36"/>
          <p:cNvGrpSpPr/>
          <p:nvPr/>
        </p:nvGrpSpPr>
        <p:grpSpPr>
          <a:xfrm>
            <a:off x="11754118" y="331642"/>
            <a:ext cx="247382" cy="492413"/>
            <a:chOff x="11754118" y="285461"/>
            <a:chExt cx="247382" cy="492413"/>
          </a:xfrm>
        </p:grpSpPr>
        <p:cxnSp>
          <p:nvCxnSpPr>
            <p:cNvPr id="33" name="直接连接符 32"/>
            <p:cNvCxnSpPr/>
            <p:nvPr/>
          </p:nvCxnSpPr>
          <p:spPr>
            <a:xfrm>
              <a:off x="12001500" y="285461"/>
              <a:ext cx="0" cy="492413"/>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11877809" y="285461"/>
              <a:ext cx="0" cy="492413"/>
            </a:xfrm>
            <a:prstGeom prst="line">
              <a:avLst/>
            </a:prstGeom>
            <a:ln w="63500">
              <a:solidFill>
                <a:srgbClr val="76C4A5"/>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11754118" y="285461"/>
              <a:ext cx="0" cy="492413"/>
            </a:xfrm>
            <a:prstGeom prst="line">
              <a:avLst/>
            </a:prstGeom>
            <a:ln w="63500">
              <a:solidFill>
                <a:srgbClr val="89CA7F"/>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0" y="0"/>
            <a:ext cx="12201793" cy="6858000"/>
            <a:chOff x="-4" y="0"/>
            <a:chExt cx="12201793" cy="6858000"/>
          </a:xfrm>
        </p:grpSpPr>
        <p:sp>
          <p:nvSpPr>
            <p:cNvPr id="21" name="直角三角形 20"/>
            <p:cNvSpPr/>
            <p:nvPr/>
          </p:nvSpPr>
          <p:spPr>
            <a:xfrm rot="5400000">
              <a:off x="1588432" y="-1588436"/>
              <a:ext cx="1155700" cy="433257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直角三角形 21"/>
            <p:cNvSpPr/>
            <p:nvPr/>
          </p:nvSpPr>
          <p:spPr>
            <a:xfrm rot="5400000">
              <a:off x="197277" y="-197278"/>
              <a:ext cx="1155704" cy="1550259"/>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3" name="直角三角形 22"/>
            <p:cNvSpPr/>
            <p:nvPr/>
          </p:nvSpPr>
          <p:spPr>
            <a:xfrm rot="16200000">
              <a:off x="10401570" y="5067570"/>
              <a:ext cx="1031966" cy="254889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直角三角形 23"/>
            <p:cNvSpPr/>
            <p:nvPr/>
          </p:nvSpPr>
          <p:spPr>
            <a:xfrm rot="16200000">
              <a:off x="11287389" y="5943599"/>
              <a:ext cx="914400" cy="914400"/>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 name="矩形 7"/>
          <p:cNvSpPr/>
          <p:nvPr/>
        </p:nvSpPr>
        <p:spPr>
          <a:xfrm>
            <a:off x="7294880" y="285750"/>
            <a:ext cx="4384675" cy="583565"/>
          </a:xfrm>
          <a:prstGeom prst="rect">
            <a:avLst/>
          </a:prstGeom>
        </p:spPr>
        <p:txBody>
          <a:bodyPr wrap="square">
            <a:spAutoFit/>
          </a:bodyPr>
          <a:lstStyle/>
          <a:p>
            <a:pPr algn="r">
              <a:defRPr/>
            </a:pPr>
            <a:r>
              <a:rPr lang="zh-CN" altLang="en-US" sz="3200" b="1" kern="100"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任务实施</a:t>
            </a:r>
            <a:endParaRPr lang="zh-CN" altLang="en-US" sz="32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endParaRPr>
          </a:p>
        </p:txBody>
      </p:sp>
      <p:pic>
        <p:nvPicPr>
          <p:cNvPr id="30" name="图片 29" descr="logo"/>
          <p:cNvPicPr>
            <a:picLocks noChangeAspect="1"/>
          </p:cNvPicPr>
          <p:nvPr/>
        </p:nvPicPr>
        <p:blipFill>
          <a:blip r:embed="rId3"/>
          <a:stretch>
            <a:fillRect/>
          </a:stretch>
        </p:blipFill>
        <p:spPr>
          <a:xfrm>
            <a:off x="235515" y="6161956"/>
            <a:ext cx="3114673" cy="503799"/>
          </a:xfrm>
          <a:prstGeom prst="rect">
            <a:avLst/>
          </a:prstGeom>
        </p:spPr>
      </p:pic>
      <p:grpSp>
        <p:nvGrpSpPr>
          <p:cNvPr id="37" name="组合 36"/>
          <p:cNvGrpSpPr/>
          <p:nvPr/>
        </p:nvGrpSpPr>
        <p:grpSpPr>
          <a:xfrm>
            <a:off x="11754118" y="331642"/>
            <a:ext cx="247382" cy="492413"/>
            <a:chOff x="11754118" y="285461"/>
            <a:chExt cx="247382" cy="492413"/>
          </a:xfrm>
        </p:grpSpPr>
        <p:cxnSp>
          <p:nvCxnSpPr>
            <p:cNvPr id="33" name="直接连接符 32"/>
            <p:cNvCxnSpPr/>
            <p:nvPr/>
          </p:nvCxnSpPr>
          <p:spPr>
            <a:xfrm>
              <a:off x="12001500" y="285461"/>
              <a:ext cx="0" cy="492413"/>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11877809" y="285461"/>
              <a:ext cx="0" cy="492413"/>
            </a:xfrm>
            <a:prstGeom prst="line">
              <a:avLst/>
            </a:prstGeom>
            <a:ln w="63500">
              <a:solidFill>
                <a:srgbClr val="76C4A5"/>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11754118" y="285461"/>
              <a:ext cx="0" cy="492413"/>
            </a:xfrm>
            <a:prstGeom prst="line">
              <a:avLst/>
            </a:prstGeom>
            <a:ln w="63500">
              <a:solidFill>
                <a:srgbClr val="89CA7F"/>
              </a:solidFill>
            </a:ln>
          </p:spPr>
          <p:style>
            <a:lnRef idx="1">
              <a:schemeClr val="accent1"/>
            </a:lnRef>
            <a:fillRef idx="0">
              <a:schemeClr val="accent1"/>
            </a:fillRef>
            <a:effectRef idx="0">
              <a:schemeClr val="accent1"/>
            </a:effectRef>
            <a:fontRef idx="minor">
              <a:schemeClr val="tx1"/>
            </a:fontRef>
          </p:style>
        </p:cxnSp>
      </p:grpSp>
      <p:sp>
        <p:nvSpPr>
          <p:cNvPr id="20" name="文本框 19"/>
          <p:cNvSpPr txBox="1"/>
          <p:nvPr/>
        </p:nvSpPr>
        <p:spPr>
          <a:xfrm>
            <a:off x="1531624" y="1351625"/>
            <a:ext cx="1467068" cy="400110"/>
          </a:xfrm>
          <a:prstGeom prst="rect">
            <a:avLst/>
          </a:prstGeom>
          <a:noFill/>
        </p:spPr>
        <p:txBody>
          <a:bodyPr wrap="non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一、路径字</a:t>
            </a:r>
          </a:p>
        </p:txBody>
      </p:sp>
      <p:sp>
        <p:nvSpPr>
          <p:cNvPr id="25" name="矩形 24"/>
          <p:cNvSpPr/>
          <p:nvPr/>
        </p:nvSpPr>
        <p:spPr>
          <a:xfrm>
            <a:off x="636069" y="1312077"/>
            <a:ext cx="10530840" cy="3007746"/>
          </a:xfrm>
          <a:prstGeom prst="rect">
            <a:avLst/>
          </a:prstGeom>
        </p:spPr>
        <p:txBody>
          <a:bodyPr wrap="square">
            <a:spAutoFit/>
            <a:scene3d>
              <a:camera prst="orthographicFront"/>
              <a:lightRig rig="threePt" dir="t"/>
            </a:scene3d>
          </a:bodyPr>
          <a:lstStyle/>
          <a:p>
            <a:pPr algn="l" fontAlgn="auto">
              <a:lnSpc>
                <a:spcPct val="200000"/>
              </a:lnSpc>
              <a:buClrTx/>
              <a:buSzTx/>
              <a:buFontTx/>
              <a:buNone/>
            </a:pPr>
            <a:endParaRPr lang="zh-CN" altLang="en-US" sz="2000" b="1">
              <a:latin typeface="微软雅黑" panose="020B0503020204020204" pitchFamily="34" charset="-122"/>
              <a:ea typeface="微软雅黑" panose="020B0503020204020204" pitchFamily="34" charset="-122"/>
              <a:sym typeface="+mn-ea"/>
            </a:endParaRPr>
          </a:p>
          <a:p>
            <a:pPr algn="ctr" fontAlgn="auto">
              <a:lnSpc>
                <a:spcPct val="200000"/>
              </a:lnSpc>
              <a:buClrTx/>
              <a:buSzTx/>
              <a:buFontTx/>
              <a:buNone/>
            </a:pPr>
            <a:r>
              <a:rPr lang="zh-CN" altLang="en-US" sz="8800" b="1" smtClean="0">
                <a:ln w="22225">
                  <a:noFill/>
                  <a:prstDash val="solid"/>
                </a:ln>
                <a:solidFill>
                  <a:srgbClr val="0B9FAE"/>
                </a:solidFill>
                <a:effectLst/>
                <a:latin typeface="微软雅黑" panose="020B0503020204020204" pitchFamily="34" charset="-122"/>
                <a:ea typeface="微软雅黑" panose="020B0503020204020204" pitchFamily="34" charset="-122"/>
                <a:sym typeface="+mn-ea"/>
              </a:rPr>
              <a:t>做 个 练 习 吧</a:t>
            </a:r>
            <a:endParaRPr lang="zh-CN" altLang="en-US" sz="8800" b="1">
              <a:ln w="22225">
                <a:noFill/>
                <a:prstDash val="solid"/>
              </a:ln>
              <a:solidFill>
                <a:srgbClr val="0B9FAE"/>
              </a:solidFill>
              <a:effectLst/>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0" y="0"/>
            <a:ext cx="12201793" cy="6858000"/>
            <a:chOff x="-4" y="0"/>
            <a:chExt cx="12201793" cy="6858000"/>
          </a:xfrm>
        </p:grpSpPr>
        <p:sp>
          <p:nvSpPr>
            <p:cNvPr id="21" name="直角三角形 20"/>
            <p:cNvSpPr/>
            <p:nvPr/>
          </p:nvSpPr>
          <p:spPr>
            <a:xfrm rot="5400000">
              <a:off x="1588432" y="-1588436"/>
              <a:ext cx="1155700" cy="433257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直角三角形 21"/>
            <p:cNvSpPr/>
            <p:nvPr/>
          </p:nvSpPr>
          <p:spPr>
            <a:xfrm rot="5400000">
              <a:off x="197277" y="-197278"/>
              <a:ext cx="1155704" cy="1550259"/>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3" name="直角三角形 22"/>
            <p:cNvSpPr/>
            <p:nvPr/>
          </p:nvSpPr>
          <p:spPr>
            <a:xfrm rot="16200000">
              <a:off x="10401570" y="5067570"/>
              <a:ext cx="1031966" cy="254889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直角三角形 23"/>
            <p:cNvSpPr/>
            <p:nvPr/>
          </p:nvSpPr>
          <p:spPr>
            <a:xfrm rot="16200000">
              <a:off x="11287389" y="5943599"/>
              <a:ext cx="914400" cy="914400"/>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 name="矩形 7"/>
          <p:cNvSpPr/>
          <p:nvPr/>
        </p:nvSpPr>
        <p:spPr>
          <a:xfrm>
            <a:off x="7294880" y="285750"/>
            <a:ext cx="4384675" cy="583565"/>
          </a:xfrm>
          <a:prstGeom prst="rect">
            <a:avLst/>
          </a:prstGeom>
        </p:spPr>
        <p:txBody>
          <a:bodyPr wrap="square">
            <a:spAutoFit/>
          </a:bodyPr>
          <a:lstStyle/>
          <a:p>
            <a:pPr algn="r">
              <a:defRPr/>
            </a:pPr>
            <a:r>
              <a:rPr lang="zh-CN" altLang="en-US" sz="32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任务实施</a:t>
            </a:r>
          </a:p>
        </p:txBody>
      </p:sp>
      <p:sp>
        <p:nvSpPr>
          <p:cNvPr id="12" name="矩形 11"/>
          <p:cNvSpPr/>
          <p:nvPr/>
        </p:nvSpPr>
        <p:spPr>
          <a:xfrm>
            <a:off x="631825" y="1075003"/>
            <a:ext cx="11047730" cy="923330"/>
          </a:xfrm>
          <a:prstGeom prst="rect">
            <a:avLst/>
          </a:prstGeom>
        </p:spPr>
        <p:txBody>
          <a:bodyPr wrap="square">
            <a:spAutoFit/>
          </a:bodyPr>
          <a:lstStyle/>
          <a:p>
            <a:pPr>
              <a:lnSpc>
                <a:spcPct val="150000"/>
              </a:lnSpc>
            </a:pPr>
            <a:r>
              <a:rPr lang="zh-CN" altLang="zh-CN" dirty="0">
                <a:latin typeface="微软雅黑" panose="020B0503020204020204" pitchFamily="34" charset="-122"/>
                <a:ea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rPr>
              <a:t>1</a:t>
            </a:r>
            <a:r>
              <a:rPr lang="zh-CN" altLang="zh-CN" dirty="0">
                <a:latin typeface="微软雅黑" panose="020B0503020204020204" pitchFamily="34" charset="-122"/>
                <a:ea typeface="微软雅黑" panose="020B0503020204020204" pitchFamily="34" charset="-122"/>
              </a:rPr>
              <a:t>）单击“文件”</a:t>
            </a:r>
            <a:r>
              <a:rPr lang="en-US" altLang="zh-CN" dirty="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“新建”命令，在弹出的“新建”对话框中设置各项参数，然后单击“创建”按钮，如图</a:t>
            </a:r>
            <a:r>
              <a:rPr lang="en-US" altLang="zh-CN" dirty="0">
                <a:latin typeface="微软雅黑" panose="020B0503020204020204" pitchFamily="34" charset="-122"/>
                <a:ea typeface="微软雅黑" panose="020B0503020204020204" pitchFamily="34" charset="-122"/>
              </a:rPr>
              <a:t>4-4-5</a:t>
            </a:r>
            <a:r>
              <a:rPr lang="zh-CN" altLang="zh-CN" dirty="0">
                <a:latin typeface="微软雅黑" panose="020B0503020204020204" pitchFamily="34" charset="-122"/>
                <a:ea typeface="微软雅黑" panose="020B0503020204020204" pitchFamily="34" charset="-122"/>
              </a:rPr>
              <a:t>（左）所示。选择油漆桶</a:t>
            </a:r>
            <a:r>
              <a:rPr lang="zh-CN" altLang="zh-CN" dirty="0" smtClean="0">
                <a:latin typeface="微软雅黑" panose="020B0503020204020204" pitchFamily="34" charset="-122"/>
                <a:ea typeface="微软雅黑" panose="020B0503020204020204" pitchFamily="34" charset="-122"/>
              </a:rPr>
              <a:t>工具</a:t>
            </a:r>
            <a:r>
              <a:rPr lang="en-US" altLang="zh-CN" dirty="0" smtClean="0">
                <a:latin typeface="微软雅黑" panose="020B0503020204020204" pitchFamily="34" charset="-122"/>
                <a:ea typeface="微软雅黑" panose="020B0503020204020204" pitchFamily="34" charset="-122"/>
              </a:rPr>
              <a:t>    ,</a:t>
            </a:r>
            <a:r>
              <a:rPr lang="zh-CN" altLang="en-US" dirty="0" smtClean="0">
                <a:latin typeface="微软雅黑" panose="020B0503020204020204" pitchFamily="34" charset="-122"/>
                <a:ea typeface="微软雅黑" panose="020B0503020204020204" pitchFamily="34" charset="-122"/>
              </a:rPr>
              <a:t>将背景填充为    ，</a:t>
            </a:r>
            <a:r>
              <a:rPr lang="zh-CN" altLang="zh-CN" dirty="0"/>
              <a:t>如图</a:t>
            </a:r>
            <a:r>
              <a:rPr lang="en-US" altLang="zh-CN" dirty="0"/>
              <a:t>4-4-5</a:t>
            </a:r>
            <a:r>
              <a:rPr lang="zh-CN" altLang="zh-CN" dirty="0"/>
              <a:t>（右）所示。</a:t>
            </a:r>
            <a:endParaRPr lang="zh-CN" altLang="en-US" dirty="0">
              <a:latin typeface="微软雅黑" panose="020B0503020204020204" pitchFamily="34" charset="-122"/>
              <a:ea typeface="微软雅黑" panose="020B0503020204020204" pitchFamily="34" charset="-122"/>
              <a:sym typeface="+mn-ea"/>
            </a:endParaRPr>
          </a:p>
        </p:txBody>
      </p:sp>
      <p:pic>
        <p:nvPicPr>
          <p:cNvPr id="30" name="图片 29" descr="logo"/>
          <p:cNvPicPr>
            <a:picLocks noChangeAspect="1"/>
          </p:cNvPicPr>
          <p:nvPr/>
        </p:nvPicPr>
        <p:blipFill>
          <a:blip r:embed="rId3"/>
          <a:stretch>
            <a:fillRect/>
          </a:stretch>
        </p:blipFill>
        <p:spPr>
          <a:xfrm>
            <a:off x="235515" y="6161956"/>
            <a:ext cx="3114673" cy="503799"/>
          </a:xfrm>
          <a:prstGeom prst="rect">
            <a:avLst/>
          </a:prstGeom>
        </p:spPr>
      </p:pic>
      <p:grpSp>
        <p:nvGrpSpPr>
          <p:cNvPr id="37" name="组合 36"/>
          <p:cNvGrpSpPr/>
          <p:nvPr/>
        </p:nvGrpSpPr>
        <p:grpSpPr>
          <a:xfrm>
            <a:off x="11754118" y="331642"/>
            <a:ext cx="247382" cy="492413"/>
            <a:chOff x="11754118" y="285461"/>
            <a:chExt cx="247382" cy="492413"/>
          </a:xfrm>
        </p:grpSpPr>
        <p:cxnSp>
          <p:nvCxnSpPr>
            <p:cNvPr id="33" name="直接连接符 32"/>
            <p:cNvCxnSpPr/>
            <p:nvPr/>
          </p:nvCxnSpPr>
          <p:spPr>
            <a:xfrm>
              <a:off x="12001500" y="285461"/>
              <a:ext cx="0" cy="492413"/>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11877809" y="285461"/>
              <a:ext cx="0" cy="492413"/>
            </a:xfrm>
            <a:prstGeom prst="line">
              <a:avLst/>
            </a:prstGeom>
            <a:ln w="63500">
              <a:solidFill>
                <a:srgbClr val="76C4A5"/>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11754118" y="285461"/>
              <a:ext cx="0" cy="492413"/>
            </a:xfrm>
            <a:prstGeom prst="line">
              <a:avLst/>
            </a:prstGeom>
            <a:ln w="63500">
              <a:solidFill>
                <a:srgbClr val="89CA7F"/>
              </a:solidFill>
            </a:ln>
          </p:spPr>
          <p:style>
            <a:lnRef idx="1">
              <a:schemeClr val="accent1"/>
            </a:lnRef>
            <a:fillRef idx="0">
              <a:schemeClr val="accent1"/>
            </a:fillRef>
            <a:effectRef idx="0">
              <a:schemeClr val="accent1"/>
            </a:effectRef>
            <a:fontRef idx="minor">
              <a:schemeClr val="tx1"/>
            </a:fontRef>
          </p:style>
        </p:cxnSp>
      </p:grpSp>
      <p:pic>
        <p:nvPicPr>
          <p:cNvPr id="17" name="图片 16"/>
          <p:cNvPicPr/>
          <p:nvPr/>
        </p:nvPicPr>
        <p:blipFill>
          <a:blip r:embed="rId4"/>
          <a:stretch>
            <a:fillRect/>
          </a:stretch>
        </p:blipFill>
        <p:spPr>
          <a:xfrm>
            <a:off x="4566140" y="1680988"/>
            <a:ext cx="183515" cy="154305"/>
          </a:xfrm>
          <a:prstGeom prst="rect">
            <a:avLst/>
          </a:prstGeom>
          <a:noFill/>
          <a:ln>
            <a:noFill/>
          </a:ln>
        </p:spPr>
      </p:pic>
      <p:pic>
        <p:nvPicPr>
          <p:cNvPr id="18" name="图片 17"/>
          <p:cNvPicPr/>
          <p:nvPr/>
        </p:nvPicPr>
        <p:blipFill>
          <a:blip r:embed="rId5"/>
          <a:stretch>
            <a:fillRect/>
          </a:stretch>
        </p:blipFill>
        <p:spPr>
          <a:xfrm>
            <a:off x="6284103" y="1712738"/>
            <a:ext cx="122555" cy="122555"/>
          </a:xfrm>
          <a:prstGeom prst="rect">
            <a:avLst/>
          </a:prstGeom>
          <a:noFill/>
          <a:ln>
            <a:noFill/>
          </a:ln>
        </p:spPr>
      </p:pic>
      <p:pic>
        <p:nvPicPr>
          <p:cNvPr id="19" name="图片 18" descr="截屏2023-08-10 上午10.34.04"/>
          <p:cNvPicPr/>
          <p:nvPr/>
        </p:nvPicPr>
        <p:blipFill>
          <a:blip r:embed="rId6"/>
          <a:stretch>
            <a:fillRect/>
          </a:stretch>
        </p:blipFill>
        <p:spPr>
          <a:xfrm>
            <a:off x="2619453" y="2413969"/>
            <a:ext cx="2677434" cy="1779479"/>
          </a:xfrm>
          <a:prstGeom prst="rect">
            <a:avLst/>
          </a:prstGeom>
        </p:spPr>
      </p:pic>
      <p:pic>
        <p:nvPicPr>
          <p:cNvPr id="20" name="图片 19" descr="截屏2023-08-10 上午10.38.58"/>
          <p:cNvPicPr/>
          <p:nvPr/>
        </p:nvPicPr>
        <p:blipFill>
          <a:blip r:embed="rId7"/>
          <a:stretch>
            <a:fillRect/>
          </a:stretch>
        </p:blipFill>
        <p:spPr>
          <a:xfrm>
            <a:off x="5296887" y="2413969"/>
            <a:ext cx="3826783" cy="1786051"/>
          </a:xfrm>
          <a:prstGeom prst="rect">
            <a:avLst/>
          </a:prstGeom>
        </p:spPr>
      </p:pic>
      <p:sp>
        <p:nvSpPr>
          <p:cNvPr id="2" name="文本框 1"/>
          <p:cNvSpPr txBox="1"/>
          <p:nvPr/>
        </p:nvSpPr>
        <p:spPr>
          <a:xfrm>
            <a:off x="4566140" y="4430683"/>
            <a:ext cx="3330635" cy="307777"/>
          </a:xfrm>
          <a:prstGeom prst="rect">
            <a:avLst/>
          </a:prstGeom>
          <a:noFill/>
        </p:spPr>
        <p:txBody>
          <a:bodyPr wrap="square" rtlCol="0">
            <a:spAutoFit/>
          </a:bodyPr>
          <a:lstStyle/>
          <a:p>
            <a:r>
              <a:rPr lang="zh-CN" altLang="zh-CN" sz="1400" dirty="0">
                <a:latin typeface="微软雅黑" panose="020B0503020204020204" pitchFamily="34" charset="-122"/>
                <a:ea typeface="微软雅黑" panose="020B0503020204020204" pitchFamily="34" charset="-122"/>
              </a:rPr>
              <a:t>图</a:t>
            </a:r>
            <a:r>
              <a:rPr lang="en-US" altLang="zh-CN" sz="1400" dirty="0">
                <a:latin typeface="微软雅黑" panose="020B0503020204020204" pitchFamily="34" charset="-122"/>
                <a:ea typeface="微软雅黑" panose="020B0503020204020204" pitchFamily="34" charset="-122"/>
              </a:rPr>
              <a:t>4-4-5 </a:t>
            </a:r>
            <a:r>
              <a:rPr lang="zh-CN" altLang="zh-CN" sz="1400" dirty="0">
                <a:latin typeface="微软雅黑" panose="020B0503020204020204" pitchFamily="34" charset="-122"/>
                <a:ea typeface="微软雅黑" panose="020B0503020204020204" pitchFamily="34" charset="-122"/>
              </a:rPr>
              <a:t>填充背景颜色</a:t>
            </a:r>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0" y="0"/>
            <a:ext cx="12201793" cy="6858000"/>
            <a:chOff x="-4" y="0"/>
            <a:chExt cx="12201793" cy="6858000"/>
          </a:xfrm>
        </p:grpSpPr>
        <p:sp>
          <p:nvSpPr>
            <p:cNvPr id="21" name="直角三角形 20"/>
            <p:cNvSpPr/>
            <p:nvPr/>
          </p:nvSpPr>
          <p:spPr>
            <a:xfrm rot="5400000">
              <a:off x="1588432" y="-1588436"/>
              <a:ext cx="1155700" cy="433257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直角三角形 21"/>
            <p:cNvSpPr/>
            <p:nvPr/>
          </p:nvSpPr>
          <p:spPr>
            <a:xfrm rot="5400000">
              <a:off x="197277" y="-197278"/>
              <a:ext cx="1155704" cy="1550259"/>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3" name="直角三角形 22"/>
            <p:cNvSpPr/>
            <p:nvPr/>
          </p:nvSpPr>
          <p:spPr>
            <a:xfrm rot="16200000">
              <a:off x="10401570" y="5067570"/>
              <a:ext cx="1031966" cy="2548894"/>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直角三角形 23"/>
            <p:cNvSpPr/>
            <p:nvPr/>
          </p:nvSpPr>
          <p:spPr>
            <a:xfrm rot="16200000">
              <a:off x="11287389" y="5943599"/>
              <a:ext cx="914400" cy="914400"/>
            </a:xfrm>
            <a:prstGeom prst="rtTriangle">
              <a:avLst/>
            </a:prstGeom>
            <a:gradFill>
              <a:gsLst>
                <a:gs pos="100000">
                  <a:schemeClr val="accent1">
                    <a:alpha val="83000"/>
                  </a:schemeClr>
                </a:gs>
                <a:gs pos="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 name="矩形 7"/>
          <p:cNvSpPr/>
          <p:nvPr/>
        </p:nvSpPr>
        <p:spPr>
          <a:xfrm>
            <a:off x="7294880" y="285750"/>
            <a:ext cx="4384675" cy="583565"/>
          </a:xfrm>
          <a:prstGeom prst="rect">
            <a:avLst/>
          </a:prstGeom>
        </p:spPr>
        <p:txBody>
          <a:bodyPr wrap="square">
            <a:spAutoFit/>
          </a:bodyPr>
          <a:lstStyle/>
          <a:p>
            <a:pPr algn="r">
              <a:defRPr/>
            </a:pPr>
            <a:r>
              <a:rPr lang="zh-CN" altLang="en-US" sz="32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sym typeface="zihun59hao-chuangcuhei" panose="00000500000000000000" pitchFamily="2" charset="-122"/>
              </a:rPr>
              <a:t>任务实施</a:t>
            </a:r>
          </a:p>
        </p:txBody>
      </p:sp>
      <p:sp>
        <p:nvSpPr>
          <p:cNvPr id="12" name="矩形 11"/>
          <p:cNvSpPr/>
          <p:nvPr/>
        </p:nvSpPr>
        <p:spPr>
          <a:xfrm>
            <a:off x="631825" y="1075003"/>
            <a:ext cx="11047730" cy="1705403"/>
          </a:xfrm>
          <a:prstGeom prst="rect">
            <a:avLst/>
          </a:prstGeom>
        </p:spPr>
        <p:txBody>
          <a:bodyPr wrap="square">
            <a:spAutoFit/>
          </a:bodyPr>
          <a:lstStyle/>
          <a:p>
            <a:pPr>
              <a:lnSpc>
                <a:spcPct val="150000"/>
              </a:lnSpc>
            </a:pPr>
            <a:r>
              <a:rPr lang="zh-CN" altLang="zh-CN" dirty="0">
                <a:latin typeface="微软雅黑" panose="020B0503020204020204" pitchFamily="34" charset="-122"/>
                <a:ea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rPr>
              <a:t>2</a:t>
            </a:r>
            <a:r>
              <a:rPr lang="zh-CN" altLang="zh-CN" dirty="0">
                <a:latin typeface="微软雅黑" panose="020B0503020204020204" pitchFamily="34" charset="-122"/>
                <a:ea typeface="微软雅黑" panose="020B0503020204020204" pitchFamily="34" charset="-122"/>
              </a:rPr>
              <a:t>）单击“文件”</a:t>
            </a:r>
            <a:r>
              <a:rPr lang="en-US" altLang="zh-CN" dirty="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“打开”命令，在弹出的“打开”对话框中选择素材存储位置，选择素材“</a:t>
            </a:r>
            <a:r>
              <a:rPr lang="en-US" altLang="zh-CN" dirty="0">
                <a:latin typeface="微软雅黑" panose="020B0503020204020204" pitchFamily="34" charset="-122"/>
                <a:ea typeface="微软雅黑" panose="020B0503020204020204" pitchFamily="34" charset="-122"/>
              </a:rPr>
              <a:t>4-4-01</a:t>
            </a:r>
            <a:r>
              <a:rPr lang="zh-CN" altLang="zh-CN" dirty="0">
                <a:latin typeface="微软雅黑" panose="020B0503020204020204" pitchFamily="34" charset="-122"/>
                <a:ea typeface="微软雅黑" panose="020B0503020204020204" pitchFamily="34" charset="-122"/>
              </a:rPr>
              <a:t>”打开，用钢笔工具选取人物图像，并将其复制到背景画面上，并按“</a:t>
            </a:r>
            <a:r>
              <a:rPr lang="en-US" altLang="zh-CN" dirty="0">
                <a:latin typeface="微软雅黑" panose="020B0503020204020204" pitchFamily="34" charset="-122"/>
                <a:ea typeface="微软雅黑" panose="020B0503020204020204" pitchFamily="34" charset="-122"/>
              </a:rPr>
              <a:t>CTRL+T</a:t>
            </a:r>
            <a:r>
              <a:rPr lang="zh-CN" altLang="zh-CN" dirty="0">
                <a:latin typeface="微软雅黑" panose="020B0503020204020204" pitchFamily="34" charset="-122"/>
                <a:ea typeface="微软雅黑" panose="020B0503020204020204" pitchFamily="34" charset="-122"/>
              </a:rPr>
              <a:t>”自由变换，单击右键“水平翻转”，调整图像大小，单击“图像”菜单下的“调整”，对图像进行彩色平衡和曲线的调整， 如图</a:t>
            </a:r>
            <a:r>
              <a:rPr lang="en-US" altLang="zh-CN" dirty="0">
                <a:latin typeface="微软雅黑" panose="020B0503020204020204" pitchFamily="34" charset="-122"/>
                <a:ea typeface="微软雅黑" panose="020B0503020204020204" pitchFamily="34" charset="-122"/>
              </a:rPr>
              <a:t>4-4-6</a:t>
            </a:r>
            <a:r>
              <a:rPr lang="zh-CN" altLang="zh-CN" dirty="0">
                <a:latin typeface="微软雅黑" panose="020B0503020204020204" pitchFamily="34" charset="-122"/>
                <a:ea typeface="微软雅黑" panose="020B0503020204020204" pitchFamily="34" charset="-122"/>
              </a:rPr>
              <a:t>所示。</a:t>
            </a:r>
          </a:p>
        </p:txBody>
      </p:sp>
      <p:pic>
        <p:nvPicPr>
          <p:cNvPr id="30" name="图片 29" descr="logo"/>
          <p:cNvPicPr>
            <a:picLocks noChangeAspect="1"/>
          </p:cNvPicPr>
          <p:nvPr/>
        </p:nvPicPr>
        <p:blipFill>
          <a:blip r:embed="rId3"/>
          <a:stretch>
            <a:fillRect/>
          </a:stretch>
        </p:blipFill>
        <p:spPr>
          <a:xfrm>
            <a:off x="235515" y="6161956"/>
            <a:ext cx="3114673" cy="503799"/>
          </a:xfrm>
          <a:prstGeom prst="rect">
            <a:avLst/>
          </a:prstGeom>
        </p:spPr>
      </p:pic>
      <p:grpSp>
        <p:nvGrpSpPr>
          <p:cNvPr id="37" name="组合 36"/>
          <p:cNvGrpSpPr/>
          <p:nvPr/>
        </p:nvGrpSpPr>
        <p:grpSpPr>
          <a:xfrm>
            <a:off x="11754118" y="331642"/>
            <a:ext cx="247382" cy="492413"/>
            <a:chOff x="11754118" y="285461"/>
            <a:chExt cx="247382" cy="492413"/>
          </a:xfrm>
        </p:grpSpPr>
        <p:cxnSp>
          <p:nvCxnSpPr>
            <p:cNvPr id="33" name="直接连接符 32"/>
            <p:cNvCxnSpPr/>
            <p:nvPr/>
          </p:nvCxnSpPr>
          <p:spPr>
            <a:xfrm>
              <a:off x="12001500" y="285461"/>
              <a:ext cx="0" cy="492413"/>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11877809" y="285461"/>
              <a:ext cx="0" cy="492413"/>
            </a:xfrm>
            <a:prstGeom prst="line">
              <a:avLst/>
            </a:prstGeom>
            <a:ln w="63500">
              <a:solidFill>
                <a:srgbClr val="76C4A5"/>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11754118" y="285461"/>
              <a:ext cx="0" cy="492413"/>
            </a:xfrm>
            <a:prstGeom prst="line">
              <a:avLst/>
            </a:prstGeom>
            <a:ln w="63500">
              <a:solidFill>
                <a:srgbClr val="89CA7F"/>
              </a:solidFill>
            </a:ln>
          </p:spPr>
          <p:style>
            <a:lnRef idx="1">
              <a:schemeClr val="accent1"/>
            </a:lnRef>
            <a:fillRef idx="0">
              <a:schemeClr val="accent1"/>
            </a:fillRef>
            <a:effectRef idx="0">
              <a:schemeClr val="accent1"/>
            </a:effectRef>
            <a:fontRef idx="minor">
              <a:schemeClr val="tx1"/>
            </a:fontRef>
          </p:style>
        </p:cxnSp>
      </p:grpSp>
      <p:sp>
        <p:nvSpPr>
          <p:cNvPr id="2" name="文本框 1"/>
          <p:cNvSpPr txBox="1"/>
          <p:nvPr/>
        </p:nvSpPr>
        <p:spPr>
          <a:xfrm>
            <a:off x="4221940" y="5041416"/>
            <a:ext cx="3330635" cy="338554"/>
          </a:xfrm>
          <a:prstGeom prst="rect">
            <a:avLst/>
          </a:prstGeom>
          <a:noFill/>
        </p:spPr>
        <p:txBody>
          <a:bodyPr wrap="square" rtlCol="0">
            <a:spAutoFit/>
          </a:bodyPr>
          <a:lstStyle/>
          <a:p>
            <a:r>
              <a:rPr lang="zh-CN" altLang="zh-CN" sz="1600" dirty="0">
                <a:latin typeface="微软雅黑" panose="020B0503020204020204" pitchFamily="34" charset="-122"/>
                <a:ea typeface="微软雅黑" panose="020B0503020204020204" pitchFamily="34" charset="-122"/>
              </a:rPr>
              <a:t>图</a:t>
            </a:r>
            <a:r>
              <a:rPr lang="en-US" altLang="zh-CN" sz="1600" dirty="0">
                <a:latin typeface="微软雅黑" panose="020B0503020204020204" pitchFamily="34" charset="-122"/>
                <a:ea typeface="微软雅黑" panose="020B0503020204020204" pitchFamily="34" charset="-122"/>
              </a:rPr>
              <a:t>4-4-6 </a:t>
            </a:r>
            <a:r>
              <a:rPr lang="zh-CN" altLang="zh-CN" sz="1600" dirty="0">
                <a:latin typeface="微软雅黑" panose="020B0503020204020204" pitchFamily="34" charset="-122"/>
                <a:ea typeface="微软雅黑" panose="020B0503020204020204" pitchFamily="34" charset="-122"/>
              </a:rPr>
              <a:t>调整后的图像</a:t>
            </a:r>
          </a:p>
        </p:txBody>
      </p:sp>
      <p:pic>
        <p:nvPicPr>
          <p:cNvPr id="25" name="图片 24" descr="色彩平衡的调整"/>
          <p:cNvPicPr/>
          <p:nvPr/>
        </p:nvPicPr>
        <p:blipFill>
          <a:blip r:embed="rId4"/>
          <a:srcRect l="4994" r="1567"/>
          <a:stretch>
            <a:fillRect/>
          </a:stretch>
        </p:blipFill>
        <p:spPr>
          <a:xfrm>
            <a:off x="2346580" y="2986094"/>
            <a:ext cx="3164757" cy="1752161"/>
          </a:xfrm>
          <a:prstGeom prst="rect">
            <a:avLst/>
          </a:prstGeom>
        </p:spPr>
      </p:pic>
      <p:pic>
        <p:nvPicPr>
          <p:cNvPr id="26" name="图片 25" descr="曲线调整"/>
          <p:cNvPicPr/>
          <p:nvPr/>
        </p:nvPicPr>
        <p:blipFill>
          <a:blip r:embed="rId5"/>
          <a:srcRect l="2971"/>
          <a:stretch>
            <a:fillRect/>
          </a:stretch>
        </p:blipFill>
        <p:spPr>
          <a:xfrm>
            <a:off x="5587999" y="2986094"/>
            <a:ext cx="3273368" cy="1752161"/>
          </a:xfrm>
          <a:prstGeom prst="rect">
            <a:avLst/>
          </a:prstGeom>
        </p:spPr>
      </p:pic>
    </p:spTree>
    <p:extLst>
      <p:ext uri="{BB962C8B-B14F-4D97-AF65-F5344CB8AC3E}">
        <p14:creationId xmlns:p14="http://schemas.microsoft.com/office/powerpoint/2010/main" val="236258474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蓝灰商务工作汇报PPT模板1"/>
</p:tagLst>
</file>

<file path=ppt/tags/tag2.xml><?xml version="1.0" encoding="utf-8"?>
<p:tagLst xmlns:a="http://schemas.openxmlformats.org/drawingml/2006/main" xmlns:r="http://schemas.openxmlformats.org/officeDocument/2006/relationships" xmlns:p="http://schemas.openxmlformats.org/presentationml/2006/main">
  <p:tag name="PA" val="v5.1.1"/>
</p:tagLst>
</file>

<file path=ppt/tags/tag3.xml><?xml version="1.0" encoding="utf-8"?>
<p:tagLst xmlns:a="http://schemas.openxmlformats.org/drawingml/2006/main" xmlns:r="http://schemas.openxmlformats.org/officeDocument/2006/relationships" xmlns:p="http://schemas.openxmlformats.org/presentationml/2006/main">
  <p:tag name="PA" val="v5.1.1"/>
</p:tagLst>
</file>

<file path=ppt/tags/tag4.xml><?xml version="1.0" encoding="utf-8"?>
<p:tagLst xmlns:a="http://schemas.openxmlformats.org/drawingml/2006/main" xmlns:r="http://schemas.openxmlformats.org/officeDocument/2006/relationships" xmlns:p="http://schemas.openxmlformats.org/presentationml/2006/main">
  <p:tag name="PA" val="v5.1.2"/>
</p:tagLst>
</file>

<file path=ppt/tags/tag5.xml><?xml version="1.0" encoding="utf-8"?>
<p:tagLst xmlns:a="http://schemas.openxmlformats.org/drawingml/2006/main" xmlns:r="http://schemas.openxmlformats.org/officeDocument/2006/relationships" xmlns:p="http://schemas.openxmlformats.org/presentationml/2006/main">
  <p:tag name="PA" val="v5.1.2"/>
</p:tagLst>
</file>

<file path=ppt/theme/theme1.xml><?xml version="1.0" encoding="utf-8"?>
<a:theme xmlns:a="http://schemas.openxmlformats.org/drawingml/2006/main" name="Office 主题​​">
  <a:themeElements>
    <a:clrScheme name="自定义 38">
      <a:dk1>
        <a:srgbClr val="000000"/>
      </a:dk1>
      <a:lt1>
        <a:srgbClr val="FFFFFF"/>
      </a:lt1>
      <a:dk2>
        <a:srgbClr val="44546A"/>
      </a:dk2>
      <a:lt2>
        <a:srgbClr val="E7E6E6"/>
      </a:lt2>
      <a:accent1>
        <a:srgbClr val="0B9FAE"/>
      </a:accent1>
      <a:accent2>
        <a:srgbClr val="89CA7D"/>
      </a:accent2>
      <a:accent3>
        <a:srgbClr val="A5A5A5"/>
      </a:accent3>
      <a:accent4>
        <a:srgbClr val="FFC000"/>
      </a:accent4>
      <a:accent5>
        <a:srgbClr val="5B9BD5"/>
      </a:accent5>
      <a:accent6>
        <a:srgbClr val="70AD47"/>
      </a:accent6>
      <a:hlink>
        <a:srgbClr val="0563C1"/>
      </a:hlink>
      <a:folHlink>
        <a:srgbClr val="954F72"/>
      </a:folHlink>
    </a:clrScheme>
    <a:fontScheme name="xpqa2zoz">
      <a:majorFont>
        <a:latin typeface="iekie jianheiti"/>
        <a:ea typeface="iekie jianheiti"/>
        <a:cs typeface=""/>
      </a:majorFont>
      <a:minorFont>
        <a:latin typeface="iekie jianheiti"/>
        <a:ea typeface="iekie jianheit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自定义 38">
      <a:dk1>
        <a:srgbClr val="000000"/>
      </a:dk1>
      <a:lt1>
        <a:srgbClr val="FFFFFF"/>
      </a:lt1>
      <a:dk2>
        <a:srgbClr val="44546A"/>
      </a:dk2>
      <a:lt2>
        <a:srgbClr val="E7E6E6"/>
      </a:lt2>
      <a:accent1>
        <a:srgbClr val="0B9FAE"/>
      </a:accent1>
      <a:accent2>
        <a:srgbClr val="89CA7D"/>
      </a:accent2>
      <a:accent3>
        <a:srgbClr val="A5A5A5"/>
      </a:accent3>
      <a:accent4>
        <a:srgbClr val="FFC000"/>
      </a:accent4>
      <a:accent5>
        <a:srgbClr val="5B9BD5"/>
      </a:accent5>
      <a:accent6>
        <a:srgbClr val="70AD47"/>
      </a:accent6>
      <a:hlink>
        <a:srgbClr val="0563C1"/>
      </a:hlink>
      <a:folHlink>
        <a:srgbClr val="954F72"/>
      </a:folHlink>
    </a:clrScheme>
    <a:fontScheme name="xpqa2zoz">
      <a:majorFont>
        <a:latin typeface="iekie jianheiti"/>
        <a:ea typeface="iekie jianheiti"/>
        <a:cs typeface=""/>
      </a:majorFont>
      <a:minorFont>
        <a:latin typeface="iekie jianheiti"/>
        <a:ea typeface="iekie jianheit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主题​​">
  <a:themeElements>
    <a:clrScheme name="自定义 18">
      <a:dk1>
        <a:srgbClr val="000000"/>
      </a:dk1>
      <a:lt1>
        <a:srgbClr val="FFFFFF"/>
      </a:lt1>
      <a:dk2>
        <a:srgbClr val="FB481E"/>
      </a:dk2>
      <a:lt2>
        <a:srgbClr val="FFFFFF"/>
      </a:lt2>
      <a:accent1>
        <a:srgbClr val="FB481E"/>
      </a:accent1>
      <a:accent2>
        <a:srgbClr val="A50F00"/>
      </a:accent2>
      <a:accent3>
        <a:srgbClr val="F17C60"/>
      </a:accent3>
      <a:accent4>
        <a:srgbClr val="780000"/>
      </a:accent4>
      <a:accent5>
        <a:srgbClr val="CFDEE8"/>
      </a:accent5>
      <a:accent6>
        <a:srgbClr val="E9F0F4"/>
      </a:accent6>
      <a:hlink>
        <a:srgbClr val="FEFFFE"/>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kumimoji="1" dirty="0">
            <a:latin typeface="Source Han Sans CN Normal" panose="020B0400000000000000" pitchFamily="34" charset="-128"/>
            <a:ea typeface="Source Han Sans CN Normal" panose="020B0400000000000000" pitchFamily="34" charset="-128"/>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noAutofit/>
      </a:bodyPr>
      <a:lstStyle>
        <a:defPPr algn="l">
          <a:defRPr kumimoji="1" dirty="0">
            <a:latin typeface="Source Han Sans CN Normal" panose="020B0400000000000000" pitchFamily="34" charset="-128"/>
            <a:ea typeface="Source Han Sans CN Normal" panose="020B0400000000000000" pitchFamily="34" charset="-128"/>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TotalTime>
  <Words>1132</Words>
  <Application>Microsoft Office PowerPoint</Application>
  <PresentationFormat>宽屏</PresentationFormat>
  <Paragraphs>89</Paragraphs>
  <Slides>16</Slides>
  <Notes>15</Notes>
  <HiddenSlides>0</HiddenSlides>
  <MMClips>0</MMClips>
  <ScaleCrop>false</ScaleCrop>
  <HeadingPairs>
    <vt:vector size="6" baseType="variant">
      <vt:variant>
        <vt:lpstr>已用的字体</vt:lpstr>
      </vt:variant>
      <vt:variant>
        <vt:i4>11</vt:i4>
      </vt:variant>
      <vt:variant>
        <vt:lpstr>主题</vt:lpstr>
      </vt:variant>
      <vt:variant>
        <vt:i4>3</vt:i4>
      </vt:variant>
      <vt:variant>
        <vt:lpstr>幻灯片标题</vt:lpstr>
      </vt:variant>
      <vt:variant>
        <vt:i4>16</vt:i4>
      </vt:variant>
    </vt:vector>
  </HeadingPairs>
  <TitlesOfParts>
    <vt:vector size="30" baseType="lpstr">
      <vt:lpstr>iekie jianheiti</vt:lpstr>
      <vt:lpstr>Source Han Sans CN Normal</vt:lpstr>
      <vt:lpstr>zihun59hao-chuangcuhei</vt:lpstr>
      <vt:lpstr>等线</vt:lpstr>
      <vt:lpstr>等线 Light</vt:lpstr>
      <vt:lpstr>宋体</vt:lpstr>
      <vt:lpstr>微软雅黑</vt:lpstr>
      <vt:lpstr>印品黑体</vt:lpstr>
      <vt:lpstr>Arial</vt:lpstr>
      <vt:lpstr>Calibri</vt:lpstr>
      <vt:lpstr>Times New Roman</vt:lpstr>
      <vt:lpstr>Office 主题​​</vt:lpstr>
      <vt:lpstr>1_Office 主题​​</vt:lpstr>
      <vt:lpstr>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蓝灰商务工作汇报PPT模板1</dc:title>
  <dc:creator>andy</dc:creator>
  <cp:lastModifiedBy>tf</cp:lastModifiedBy>
  <cp:revision>556</cp:revision>
  <dcterms:created xsi:type="dcterms:W3CDTF">2019-04-09T06:58:00Z</dcterms:created>
  <dcterms:modified xsi:type="dcterms:W3CDTF">2025-02-24T08:41:33Z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2052-11.1.0.9912</vt:lpwstr>
  </property>
</Properties>
</file>